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sldIdLst>
    <p:sldId id="257" r:id="rId3"/>
    <p:sldId id="259" r:id="rId5"/>
    <p:sldId id="261" r:id="rId6"/>
    <p:sldId id="263" r:id="rId7"/>
    <p:sldId id="269" r:id="rId8"/>
    <p:sldId id="270" r:id="rId9"/>
    <p:sldId id="265" r:id="rId10"/>
  </p:sldIdLst>
  <p:sldSz cx="12192000" cy="6858000"/>
  <p:notesSz cx="6858000" cy="9144000"/>
  <p:custDataLst>
    <p:tags r:id="rId14"/>
  </p:custDataLst>
  <p:defaultTextStyle>
    <a:lvl1pPr marL="0" lvl="0" algn="l" defTabSz="914400">
      <a:lnSpc>
        <a:spcPct val="130000"/>
      </a:lnSpc>
      <a:defRPr sz="1800" kern="1200">
        <a:solidFill>
          <a:schemeClr val="tx1"/>
        </a:solidFill>
        <a:latin typeface="微软雅黑" panose="020B0503020204020204" charset="-122"/>
        <a:ea typeface="微软雅黑" panose="020B0503020204020204" charset="-122"/>
      </a:defRPr>
    </a:lvl1pPr>
    <a:lvl2pPr marL="457200" lvl="1" algn="l" defTabSz="914400">
      <a:lnSpc>
        <a:spcPct val="130000"/>
      </a:lnSpc>
      <a:defRPr sz="1800" kern="1200">
        <a:solidFill>
          <a:schemeClr val="tx1"/>
        </a:solidFill>
        <a:latin typeface="微软雅黑" panose="020B0503020204020204" charset="-122"/>
        <a:ea typeface="微软雅黑" panose="020B0503020204020204" charset="-122"/>
      </a:defRPr>
    </a:lvl2pPr>
    <a:lvl3pPr marL="914400" lvl="2" algn="l" defTabSz="914400">
      <a:lnSpc>
        <a:spcPct val="130000"/>
      </a:lnSpc>
      <a:defRPr sz="1800" kern="1200">
        <a:solidFill>
          <a:schemeClr val="tx1"/>
        </a:solidFill>
        <a:latin typeface="微软雅黑" panose="020B0503020204020204" charset="-122"/>
        <a:ea typeface="微软雅黑" panose="020B0503020204020204" charset="-122"/>
      </a:defRPr>
    </a:lvl3pPr>
    <a:lvl4pPr marL="1371600" lvl="3" algn="l" defTabSz="914400">
      <a:lnSpc>
        <a:spcPct val="130000"/>
      </a:lnSpc>
      <a:defRPr sz="1800" kern="1200">
        <a:solidFill>
          <a:schemeClr val="tx1"/>
        </a:solidFill>
        <a:latin typeface="微软雅黑" panose="020B0503020204020204" charset="-122"/>
        <a:ea typeface="微软雅黑" panose="020B0503020204020204" charset="-122"/>
      </a:defRPr>
    </a:lvl4pPr>
    <a:lvl5pPr marL="1828800" lvl="4" algn="l" defTabSz="914400">
      <a:lnSpc>
        <a:spcPct val="130000"/>
      </a:lnSpc>
      <a:defRPr sz="1800" kern="1200">
        <a:solidFill>
          <a:schemeClr val="tx1"/>
        </a:solidFill>
        <a:latin typeface="微软雅黑" panose="020B0503020204020204" charset="-122"/>
        <a:ea typeface="微软雅黑" panose="020B0503020204020204" charset="-122"/>
      </a:defRPr>
    </a:lvl5pPr>
    <a:lvl6pPr marL="2286000" lvl="5" algn="l" defTabSz="914400">
      <a:lnSpc>
        <a:spcPct val="130000"/>
      </a:lnSpc>
      <a:defRPr sz="1800" kern="1200">
        <a:solidFill>
          <a:schemeClr val="tx1"/>
        </a:solidFill>
        <a:latin typeface="微软雅黑" panose="020B0503020204020204" charset="-122"/>
        <a:ea typeface="微软雅黑" panose="020B0503020204020204" charset="-122"/>
      </a:defRPr>
    </a:lvl6pPr>
    <a:lvl7pPr marL="2743200" lvl="6" algn="l" defTabSz="914400">
      <a:lnSpc>
        <a:spcPct val="130000"/>
      </a:lnSpc>
      <a:defRPr sz="1800" kern="1200">
        <a:solidFill>
          <a:schemeClr val="tx1"/>
        </a:solidFill>
        <a:latin typeface="微软雅黑" panose="020B0503020204020204" charset="-122"/>
        <a:ea typeface="微软雅黑" panose="020B0503020204020204" charset="-122"/>
      </a:defRPr>
    </a:lvl7pPr>
    <a:lvl8pPr marL="3200400" lvl="7" algn="l" defTabSz="914400">
      <a:lnSpc>
        <a:spcPct val="130000"/>
      </a:lnSpc>
      <a:defRPr sz="1800" kern="1200">
        <a:solidFill>
          <a:schemeClr val="tx1"/>
        </a:solidFill>
        <a:latin typeface="微软雅黑" panose="020B0503020204020204" charset="-122"/>
        <a:ea typeface="微软雅黑" panose="020B0503020204020204" charset="-122"/>
      </a:defRPr>
    </a:lvl8pPr>
    <a:lvl9pPr marL="3657600" lvl="8" algn="l" defTabSz="914400">
      <a:lnSpc>
        <a:spcPct val="130000"/>
      </a:lnSpc>
      <a:defRPr sz="1800" kern="1200">
        <a:solidFill>
          <a:schemeClr val="tx1"/>
        </a:solidFill>
        <a:latin typeface="微软雅黑" panose="020B0503020204020204" charset="-122"/>
        <a:ea typeface="微软雅黑" panose="020B0503020204020204" charset="-122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1881" autoAdjust="0"/>
  </p:normalViewPr>
  <p:slideViewPr>
    <p:cSldViewPr snapToGrid="0">
      <p:cViewPr varScale="1">
        <p:scale>
          <a:sx n="97" d="100"/>
          <a:sy n="97" d="100"/>
        </p:scale>
        <p:origin x="82" y="46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4" Type="http://schemas.openxmlformats.org/officeDocument/2006/relationships/tags" Target="tags/tag4.xml"/><Relationship Id="rId13" Type="http://schemas.openxmlformats.org/officeDocument/2006/relationships/tableStyles" Target="tableStyles.xml"/><Relationship Id="rId12" Type="http://schemas.openxmlformats.org/officeDocument/2006/relationships/viewProps" Target="viewProps.xml"/><Relationship Id="rId11" Type="http://schemas.openxmlformats.org/officeDocument/2006/relationships/presProps" Target="presProps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8F13B20-8BB8-B74B-ADB5-DA5707988F1E}" type="datetimeFigureOut">
              <a:rPr/>
            </a:fld>
            <a:endParaRPr kumimoji="1"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kumimoji="1" lang="zh-CN" altLang="en-US"/>
              <a:t>编辑母版文本样式
第二级
第三级
第四级
第五级</a:t>
            </a:r>
            <a:endParaRPr kumimoji="1"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28674F-E567-AA4B-8C16-788D7CE21C4F}" type="slidenum">
              <a:rPr/>
            </a:fld>
            <a:endParaRPr kumimoji="1"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备注占位符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zh-CN" altLang="zh-CN"/>
              <a:t>标红的数据需要进一步核实</a:t>
            </a:r>
            <a:endParaRPr lang="zh-CN" altLang="zh-CN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备注占位符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zh-CN" altLang="zh-CN"/>
              <a:t>标红的数据需要进一步核实</a:t>
            </a:r>
            <a:endParaRPr lang="zh-CN" altLang="zh-CN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备注占位符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zh-CN" altLang="zh-CN"/>
              <a:t>标红的数据需要进一步核实</a:t>
            </a:r>
            <a:endParaRPr lang="zh-CN" altLang="zh-CN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封面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470233"/>
            <a:ext cx="9144000" cy="2387600"/>
          </a:xfrm>
          <a:prstGeom prst="rect">
            <a:avLst/>
          </a:prstGeom>
        </p:spPr>
        <p:txBody>
          <a:bodyPr anchor="b"/>
          <a:lstStyle>
            <a:lvl1pPr lvl="0" algn="ctr">
              <a:defRPr sz="6000"/>
            </a:lvl1pPr>
          </a:lstStyle>
          <a:p>
            <a:r>
              <a:rPr lang="zh-CN" altLang="zh-CN"/>
              <a:t>单击此处编辑母版标题样式</a:t>
            </a:r>
            <a:endParaRPr lang="zh-CN" altLang="zh-CN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949908"/>
            <a:ext cx="9144000" cy="1655762"/>
          </a:xfrm>
          <a:prstGeom prst="rect">
            <a:avLst/>
          </a:prstGeom>
        </p:spPr>
        <p:txBody>
          <a:bodyPr/>
          <a:lstStyle>
            <a:lvl1pPr marL="0" lvl="0" indent="0" algn="ctr">
              <a:buNone/>
              <a:defRPr sz="2400"/>
            </a:lvl1pPr>
            <a:lvl2pPr marL="457200" lvl="1" indent="0" algn="ctr">
              <a:buNone/>
              <a:defRPr sz="2000"/>
            </a:lvl2pPr>
            <a:lvl3pPr marL="914400" lvl="2" indent="0" algn="ctr">
              <a:buNone/>
              <a:defRPr sz="1800"/>
            </a:lvl3pPr>
            <a:lvl4pPr marL="1371600" lvl="3" indent="0" algn="ctr">
              <a:buNone/>
              <a:defRPr sz="1600"/>
            </a:lvl4pPr>
            <a:lvl5pPr marL="1828800" lvl="4" indent="0" algn="ctr">
              <a:buNone/>
              <a:defRPr sz="1600"/>
            </a:lvl5pPr>
            <a:lvl6pPr marL="2286000" lvl="5" indent="0" algn="ctr">
              <a:buNone/>
              <a:defRPr sz="1600"/>
            </a:lvl6pPr>
            <a:lvl7pPr marL="2743200" lvl="6" indent="0" algn="ctr">
              <a:buNone/>
              <a:defRPr sz="1600"/>
            </a:lvl7pPr>
            <a:lvl8pPr marL="3200400" lvl="7" indent="0" algn="ctr">
              <a:buNone/>
              <a:defRPr sz="1600"/>
            </a:lvl8pPr>
            <a:lvl9pPr marL="3657600" lvl="8" indent="0" algn="ctr">
              <a:buNone/>
              <a:defRPr sz="1600"/>
            </a:lvl9pPr>
          </a:lstStyle>
          <a:p>
            <a:r>
              <a:rPr lang="zh-CN" altLang="zh-CN"/>
              <a:t>单击此处编辑母版副标题样式</a:t>
            </a:r>
            <a:endParaRPr lang="zh-CN" altLang="zh-CN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三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zh-CN" altLang="zh-CN"/>
              <a:t>单击此处编辑母版标题样式</a:t>
            </a:r>
            <a:endParaRPr lang="zh-CN" altLang="zh-CN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825625"/>
            <a:ext cx="3299791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zh-CN"/>
              <a:t>单击此处编辑母版文本样式</a:t>
            </a:r>
            <a:endParaRPr lang="zh-CN" altLang="zh-CN"/>
          </a:p>
          <a:p>
            <a:pPr lvl="1"/>
            <a:r>
              <a:rPr lang="zh-CN" altLang="zh-CN"/>
              <a:t>二级</a:t>
            </a:r>
            <a:endParaRPr lang="zh-CN" altLang="zh-CN"/>
          </a:p>
          <a:p>
            <a:pPr lvl="2"/>
            <a:r>
              <a:rPr lang="zh-CN" altLang="zh-CN"/>
              <a:t>三级</a:t>
            </a:r>
            <a:endParaRPr lang="zh-CN" altLang="zh-CN"/>
          </a:p>
          <a:p>
            <a:pPr lvl="3"/>
            <a:r>
              <a:rPr lang="zh-CN" altLang="zh-CN"/>
              <a:t>四级</a:t>
            </a:r>
            <a:endParaRPr lang="zh-CN" altLang="zh-CN"/>
          </a:p>
          <a:p>
            <a:pPr lvl="4"/>
            <a:r>
              <a:rPr lang="zh-CN" altLang="zh-CN"/>
              <a:t>五级</a:t>
            </a:r>
            <a:endParaRPr lang="zh-CN" altLang="zh-CN"/>
          </a:p>
        </p:txBody>
      </p:sp>
      <p:sp>
        <p:nvSpPr>
          <p:cNvPr id="4" name="内容占位符 3"/>
          <p:cNvSpPr>
            <a:spLocks noGrp="1"/>
          </p:cNvSpPr>
          <p:nvPr>
            <p:ph idx="2"/>
          </p:nvPr>
        </p:nvSpPr>
        <p:spPr>
          <a:xfrm>
            <a:off x="4446104" y="1825625"/>
            <a:ext cx="3299791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zh-CN"/>
              <a:t>单击此处编辑母版文本样式</a:t>
            </a:r>
            <a:endParaRPr lang="zh-CN" altLang="zh-CN"/>
          </a:p>
          <a:p>
            <a:pPr lvl="1"/>
            <a:r>
              <a:rPr lang="zh-CN" altLang="zh-CN"/>
              <a:t>二级</a:t>
            </a:r>
            <a:endParaRPr lang="zh-CN" altLang="zh-CN"/>
          </a:p>
          <a:p>
            <a:pPr lvl="2"/>
            <a:r>
              <a:rPr lang="zh-CN" altLang="zh-CN"/>
              <a:t>三级</a:t>
            </a:r>
            <a:endParaRPr lang="zh-CN" altLang="zh-CN"/>
          </a:p>
          <a:p>
            <a:pPr lvl="3"/>
            <a:r>
              <a:rPr lang="zh-CN" altLang="zh-CN"/>
              <a:t>四级</a:t>
            </a:r>
            <a:endParaRPr lang="zh-CN" altLang="zh-CN"/>
          </a:p>
          <a:p>
            <a:pPr lvl="4"/>
            <a:r>
              <a:rPr lang="zh-CN" altLang="zh-CN"/>
              <a:t>五级</a:t>
            </a:r>
            <a:endParaRPr lang="zh-CN" altLang="zh-CN"/>
          </a:p>
        </p:txBody>
      </p:sp>
      <p:sp>
        <p:nvSpPr>
          <p:cNvPr id="5" name="内容占位符 3"/>
          <p:cNvSpPr>
            <a:spLocks noGrp="1"/>
          </p:cNvSpPr>
          <p:nvPr>
            <p:ph idx="10"/>
          </p:nvPr>
        </p:nvSpPr>
        <p:spPr>
          <a:xfrm>
            <a:off x="8054009" y="1825625"/>
            <a:ext cx="3299791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zh-CN"/>
              <a:t>单击此处编辑母版文本样式</a:t>
            </a:r>
            <a:endParaRPr lang="zh-CN" altLang="zh-CN"/>
          </a:p>
          <a:p>
            <a:pPr lvl="1"/>
            <a:r>
              <a:rPr lang="zh-CN" altLang="zh-CN"/>
              <a:t>二级</a:t>
            </a:r>
            <a:endParaRPr lang="zh-CN" altLang="zh-CN"/>
          </a:p>
          <a:p>
            <a:pPr lvl="2"/>
            <a:r>
              <a:rPr lang="zh-CN" altLang="zh-CN"/>
              <a:t>三级</a:t>
            </a:r>
            <a:endParaRPr lang="zh-CN" altLang="zh-CN"/>
          </a:p>
          <a:p>
            <a:pPr lvl="3"/>
            <a:r>
              <a:rPr lang="zh-CN" altLang="zh-CN"/>
              <a:t>四级</a:t>
            </a:r>
            <a:endParaRPr lang="zh-CN" altLang="zh-CN"/>
          </a:p>
          <a:p>
            <a:pPr lvl="4"/>
            <a:r>
              <a:rPr lang="zh-CN" altLang="zh-CN"/>
              <a:t>五级</a:t>
            </a:r>
            <a:endParaRPr lang="zh-CN" altLang="zh-C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两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zh-CN" altLang="zh-CN"/>
              <a:t>单击此处编辑母版标题样式</a:t>
            </a:r>
            <a:endParaRPr lang="zh-CN" altLang="zh-CN"/>
          </a:p>
        </p:txBody>
      </p:sp>
      <p:sp>
        <p:nvSpPr>
          <p:cNvPr id="4" name="内容占位符 3"/>
          <p:cNvSpPr>
            <a:spLocks noGrp="1"/>
          </p:cNvSpPr>
          <p:nvPr>
            <p:ph idx="10"/>
          </p:nvPr>
        </p:nvSpPr>
        <p:spPr>
          <a:xfrm>
            <a:off x="838200" y="1690688"/>
            <a:ext cx="10515600" cy="2172811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zh-CN"/>
              <a:t>单击此处编辑母版文本样式</a:t>
            </a:r>
            <a:endParaRPr lang="zh-CN" altLang="zh-CN"/>
          </a:p>
          <a:p>
            <a:pPr lvl="1"/>
            <a:r>
              <a:rPr lang="zh-CN" altLang="zh-CN"/>
              <a:t>二级</a:t>
            </a:r>
            <a:endParaRPr lang="zh-CN" altLang="zh-CN"/>
          </a:p>
          <a:p>
            <a:pPr lvl="2"/>
            <a:r>
              <a:rPr lang="zh-CN" altLang="zh-CN"/>
              <a:t>三级</a:t>
            </a:r>
            <a:endParaRPr lang="zh-CN" altLang="zh-CN"/>
          </a:p>
          <a:p>
            <a:pPr lvl="3"/>
            <a:r>
              <a:rPr lang="zh-CN" altLang="zh-CN"/>
              <a:t>四级</a:t>
            </a:r>
            <a:endParaRPr lang="zh-CN" altLang="zh-CN"/>
          </a:p>
          <a:p>
            <a:pPr lvl="4"/>
            <a:r>
              <a:rPr lang="zh-CN" altLang="zh-CN"/>
              <a:t>五级</a:t>
            </a:r>
            <a:endParaRPr lang="zh-CN" altLang="zh-CN"/>
          </a:p>
        </p:txBody>
      </p:sp>
      <p:sp>
        <p:nvSpPr>
          <p:cNvPr id="5" name="内容占位符 3"/>
          <p:cNvSpPr>
            <a:spLocks noGrp="1"/>
          </p:cNvSpPr>
          <p:nvPr>
            <p:ph idx="11"/>
          </p:nvPr>
        </p:nvSpPr>
        <p:spPr>
          <a:xfrm>
            <a:off x="838200" y="3863500"/>
            <a:ext cx="10515600" cy="224123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zh-CN"/>
              <a:t>单击此处编辑母版文本样式</a:t>
            </a:r>
            <a:endParaRPr lang="zh-CN" altLang="zh-CN"/>
          </a:p>
          <a:p>
            <a:pPr lvl="1"/>
            <a:r>
              <a:rPr lang="zh-CN" altLang="zh-CN"/>
              <a:t>二级</a:t>
            </a:r>
            <a:endParaRPr lang="zh-CN" altLang="zh-CN"/>
          </a:p>
          <a:p>
            <a:pPr lvl="2"/>
            <a:r>
              <a:rPr lang="zh-CN" altLang="zh-CN"/>
              <a:t>三级</a:t>
            </a:r>
            <a:endParaRPr lang="zh-CN" altLang="zh-CN"/>
          </a:p>
          <a:p>
            <a:pPr lvl="3"/>
            <a:r>
              <a:rPr lang="zh-CN" altLang="zh-CN"/>
              <a:t>四级</a:t>
            </a:r>
            <a:endParaRPr lang="zh-CN" altLang="zh-CN"/>
          </a:p>
          <a:p>
            <a:pPr lvl="4"/>
            <a:r>
              <a:rPr lang="zh-CN" altLang="zh-CN"/>
              <a:t>五级</a:t>
            </a:r>
            <a:endParaRPr lang="zh-CN" altLang="zh-CN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多张图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zh-CN"/>
              <a:t>单击此处编辑母版标题样式</a:t>
            </a:r>
            <a:endParaRPr lang="zh-CN" altLang="zh-CN"/>
          </a:p>
        </p:txBody>
      </p:sp>
      <p:sp>
        <p:nvSpPr>
          <p:cNvPr id="7" name="图片占位符 6"/>
          <p:cNvSpPr>
            <a:spLocks noGrp="1"/>
          </p:cNvSpPr>
          <p:nvPr>
            <p:ph type="pic" idx="10"/>
          </p:nvPr>
        </p:nvSpPr>
        <p:spPr>
          <a:xfrm>
            <a:off x="838200" y="1690689"/>
            <a:ext cx="5257800" cy="2338886"/>
          </a:xfrm>
          <a:prstGeom prst="rect">
            <a:avLst/>
          </a:prstGeom>
        </p:spPr>
        <p:txBody>
          <a:bodyPr/>
          <a:lstStyle/>
          <a:p>
            <a:endParaRPr lang="zh-CN" altLang="zh-CN"/>
          </a:p>
        </p:txBody>
      </p:sp>
      <p:sp>
        <p:nvSpPr>
          <p:cNvPr id="8" name="图片占位符 6"/>
          <p:cNvSpPr>
            <a:spLocks noGrp="1"/>
          </p:cNvSpPr>
          <p:nvPr>
            <p:ph type="pic" idx="11"/>
          </p:nvPr>
        </p:nvSpPr>
        <p:spPr>
          <a:xfrm>
            <a:off x="6096001" y="1690689"/>
            <a:ext cx="5257802" cy="2338886"/>
          </a:xfrm>
          <a:prstGeom prst="rect">
            <a:avLst/>
          </a:prstGeom>
        </p:spPr>
        <p:txBody>
          <a:bodyPr/>
          <a:lstStyle/>
          <a:p>
            <a:endParaRPr lang="zh-CN" altLang="zh-CN"/>
          </a:p>
        </p:txBody>
      </p:sp>
      <p:sp>
        <p:nvSpPr>
          <p:cNvPr id="9" name="图片占位符 6"/>
          <p:cNvSpPr>
            <a:spLocks noGrp="1"/>
          </p:cNvSpPr>
          <p:nvPr>
            <p:ph type="pic" idx="12"/>
          </p:nvPr>
        </p:nvSpPr>
        <p:spPr>
          <a:xfrm>
            <a:off x="838200" y="4029575"/>
            <a:ext cx="5257800" cy="2338886"/>
          </a:xfrm>
          <a:prstGeom prst="rect">
            <a:avLst/>
          </a:prstGeom>
        </p:spPr>
        <p:txBody>
          <a:bodyPr/>
          <a:lstStyle/>
          <a:p>
            <a:endParaRPr lang="zh-CN" altLang="zh-CN"/>
          </a:p>
        </p:txBody>
      </p:sp>
      <p:sp>
        <p:nvSpPr>
          <p:cNvPr id="10" name="图片占位符 6"/>
          <p:cNvSpPr>
            <a:spLocks noGrp="1"/>
          </p:cNvSpPr>
          <p:nvPr>
            <p:ph type="pic" idx="13"/>
          </p:nvPr>
        </p:nvSpPr>
        <p:spPr>
          <a:xfrm>
            <a:off x="6096001" y="4029575"/>
            <a:ext cx="5257802" cy="2338886"/>
          </a:xfrm>
          <a:prstGeom prst="rect">
            <a:avLst/>
          </a:prstGeom>
        </p:spPr>
        <p:txBody>
          <a:bodyPr/>
          <a:lstStyle/>
          <a:p>
            <a:endParaRPr lang="zh-CN" altLang="zh-C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标题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zh-CN" altLang="zh-CN"/>
              <a:t>单击此处编辑母版标题样式</a:t>
            </a:r>
            <a:endParaRPr lang="zh-CN" altLang="zh-CN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r>
              <a:rPr lang="zh-CN" altLang="zh-CN"/>
              <a:t>单击此处编辑母版文本样式</a:t>
            </a:r>
            <a:endParaRPr lang="zh-CN" altLang="zh-CN"/>
          </a:p>
          <a:p>
            <a:pPr lvl="1"/>
            <a:r>
              <a:rPr lang="zh-CN" altLang="zh-CN"/>
              <a:t>二级</a:t>
            </a:r>
            <a:endParaRPr lang="zh-CN" altLang="zh-CN"/>
          </a:p>
          <a:p>
            <a:pPr lvl="2"/>
            <a:r>
              <a:rPr lang="zh-CN" altLang="zh-CN"/>
              <a:t>三级</a:t>
            </a:r>
            <a:endParaRPr lang="zh-CN" altLang="zh-CN"/>
          </a:p>
          <a:p>
            <a:pPr lvl="3"/>
            <a:r>
              <a:rPr lang="zh-CN" altLang="zh-CN"/>
              <a:t>四级</a:t>
            </a:r>
            <a:endParaRPr lang="zh-CN" altLang="zh-CN"/>
          </a:p>
          <a:p>
            <a:pPr lvl="4"/>
            <a:r>
              <a:rPr lang="zh-CN" altLang="zh-CN"/>
              <a:t>五级</a:t>
            </a:r>
            <a:endParaRPr lang="zh-CN" altLang="zh-CN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空白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471199"/>
            <a:ext cx="10515600" cy="2852737"/>
          </a:xfrm>
          <a:prstGeom prst="rect">
            <a:avLst/>
          </a:prstGeom>
        </p:spPr>
        <p:txBody>
          <a:bodyPr anchor="b"/>
          <a:lstStyle>
            <a:lvl1pPr lvl="0">
              <a:defRPr sz="6000"/>
            </a:lvl1pPr>
          </a:lstStyle>
          <a:p>
            <a:r>
              <a:rPr lang="zh-CN" altLang="zh-CN"/>
              <a:t>单击此处编辑母版标题样式</a:t>
            </a:r>
            <a:endParaRPr lang="zh-CN" altLang="zh-CN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350924"/>
            <a:ext cx="10515600" cy="1500187"/>
          </a:xfrm>
          <a:prstGeom prst="rect">
            <a:avLst/>
          </a:prstGeom>
        </p:spPr>
        <p:txBody>
          <a:bodyPr/>
          <a:lstStyle>
            <a:lvl1pPr marL="0" lv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lvl="1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lvl="2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lvl="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lvl="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lvl="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lvl="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lvl="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lvl="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zh-CN"/>
              <a:t>单击此处编辑母版文本样式</a:t>
            </a:r>
            <a:endParaRPr lang="zh-CN" altLang="zh-C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zh-CN" altLang="zh-CN"/>
              <a:t>单击此处编辑母版标题样式</a:t>
            </a:r>
            <a:endParaRPr lang="zh-CN" altLang="zh-CN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zh-CN"/>
              <a:t>单击此处编辑母版文本样式</a:t>
            </a:r>
            <a:endParaRPr lang="zh-CN" altLang="zh-CN"/>
          </a:p>
          <a:p>
            <a:pPr lvl="1"/>
            <a:r>
              <a:rPr lang="zh-CN" altLang="zh-CN"/>
              <a:t>二级</a:t>
            </a:r>
            <a:endParaRPr lang="zh-CN" altLang="zh-CN"/>
          </a:p>
          <a:p>
            <a:pPr lvl="2"/>
            <a:r>
              <a:rPr lang="zh-CN" altLang="zh-CN"/>
              <a:t>三级</a:t>
            </a:r>
            <a:endParaRPr lang="zh-CN" altLang="zh-CN"/>
          </a:p>
          <a:p>
            <a:pPr lvl="3"/>
            <a:r>
              <a:rPr lang="zh-CN" altLang="zh-CN"/>
              <a:t>四级</a:t>
            </a:r>
            <a:endParaRPr lang="zh-CN" altLang="zh-CN"/>
          </a:p>
          <a:p>
            <a:pPr lvl="4"/>
            <a:r>
              <a:rPr lang="zh-CN" altLang="zh-CN"/>
              <a:t>五级</a:t>
            </a:r>
            <a:endParaRPr lang="zh-CN" altLang="zh-CN"/>
          </a:p>
        </p:txBody>
      </p:sp>
      <p:sp>
        <p:nvSpPr>
          <p:cNvPr id="4" name="内容占位符 3"/>
          <p:cNvSpPr>
            <a:spLocks noGrp="1"/>
          </p:cNvSpPr>
          <p:nvPr>
            <p:ph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zh-CN"/>
              <a:t>单击此处编辑母版文本样式</a:t>
            </a:r>
            <a:endParaRPr lang="zh-CN" altLang="zh-CN"/>
          </a:p>
          <a:p>
            <a:pPr lvl="1"/>
            <a:r>
              <a:rPr lang="zh-CN" altLang="zh-CN"/>
              <a:t>二级</a:t>
            </a:r>
            <a:endParaRPr lang="zh-CN" altLang="zh-CN"/>
          </a:p>
          <a:p>
            <a:pPr lvl="2"/>
            <a:r>
              <a:rPr lang="zh-CN" altLang="zh-CN"/>
              <a:t>三级</a:t>
            </a:r>
            <a:endParaRPr lang="zh-CN" altLang="zh-CN"/>
          </a:p>
          <a:p>
            <a:pPr lvl="3"/>
            <a:r>
              <a:rPr lang="zh-CN" altLang="zh-CN"/>
              <a:t>四级</a:t>
            </a:r>
            <a:endParaRPr lang="zh-CN" altLang="zh-CN"/>
          </a:p>
          <a:p>
            <a:pPr lvl="4"/>
            <a:r>
              <a:rPr lang="zh-CN" altLang="zh-CN"/>
              <a:t>五级</a:t>
            </a:r>
            <a:endParaRPr lang="zh-CN" altLang="zh-C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对比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zh-CN"/>
              <a:t>单击此处编辑母版标题样式</a:t>
            </a:r>
            <a:endParaRPr lang="zh-CN" altLang="zh-CN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lvl="0" indent="0">
              <a:buNone/>
              <a:defRPr sz="2400" b="1"/>
            </a:lvl1pPr>
            <a:lvl2pPr marL="457200" lvl="1" indent="0">
              <a:buNone/>
              <a:defRPr sz="2000" b="1"/>
            </a:lvl2pPr>
            <a:lvl3pPr marL="914400" lvl="2" indent="0">
              <a:buNone/>
              <a:defRPr sz="1800" b="1"/>
            </a:lvl3pPr>
            <a:lvl4pPr marL="1371600" lvl="3" indent="0">
              <a:buNone/>
              <a:defRPr sz="1600" b="1"/>
            </a:lvl4pPr>
            <a:lvl5pPr marL="1828800" lvl="4" indent="0">
              <a:buNone/>
              <a:defRPr sz="1600" b="1"/>
            </a:lvl5pPr>
            <a:lvl6pPr marL="2286000" lvl="5" indent="0">
              <a:buNone/>
              <a:defRPr sz="1600" b="1"/>
            </a:lvl6pPr>
            <a:lvl7pPr marL="2743200" lvl="6" indent="0">
              <a:buNone/>
              <a:defRPr sz="1600" b="1"/>
            </a:lvl7pPr>
            <a:lvl8pPr marL="3200400" lvl="7" indent="0">
              <a:buNone/>
              <a:defRPr sz="1600" b="1"/>
            </a:lvl8pPr>
            <a:lvl9pPr marL="3657600" lvl="8" indent="0">
              <a:buNone/>
              <a:defRPr sz="1600" b="1"/>
            </a:lvl9pPr>
          </a:lstStyle>
          <a:p>
            <a:pPr lvl="0"/>
            <a:r>
              <a:rPr lang="zh-CN" altLang="zh-CN"/>
              <a:t>单击此处编辑母版文本样式</a:t>
            </a:r>
            <a:endParaRPr lang="zh-CN" altLang="zh-CN"/>
          </a:p>
        </p:txBody>
      </p:sp>
      <p:sp>
        <p:nvSpPr>
          <p:cNvPr id="4" name="内容占位符 3"/>
          <p:cNvSpPr>
            <a:spLocks noGrp="1"/>
          </p:cNvSpPr>
          <p:nvPr>
            <p:ph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zh-CN"/>
              <a:t>单击此处编辑母版文本样式</a:t>
            </a:r>
            <a:endParaRPr lang="zh-CN" altLang="zh-CN"/>
          </a:p>
          <a:p>
            <a:pPr lvl="1"/>
            <a:r>
              <a:rPr lang="zh-CN" altLang="zh-CN"/>
              <a:t>二级</a:t>
            </a:r>
            <a:endParaRPr lang="zh-CN" altLang="zh-CN"/>
          </a:p>
          <a:p>
            <a:pPr lvl="2"/>
            <a:r>
              <a:rPr lang="zh-CN" altLang="zh-CN"/>
              <a:t>三级</a:t>
            </a:r>
            <a:endParaRPr lang="zh-CN" altLang="zh-CN"/>
          </a:p>
          <a:p>
            <a:pPr lvl="3"/>
            <a:r>
              <a:rPr lang="zh-CN" altLang="zh-CN"/>
              <a:t>四级</a:t>
            </a:r>
            <a:endParaRPr lang="zh-CN" altLang="zh-CN"/>
          </a:p>
          <a:p>
            <a:pPr lvl="4"/>
            <a:r>
              <a:rPr lang="zh-CN" altLang="zh-CN"/>
              <a:t>五级</a:t>
            </a:r>
            <a:endParaRPr lang="zh-CN" altLang="zh-CN"/>
          </a:p>
        </p:txBody>
      </p:sp>
      <p:sp>
        <p:nvSpPr>
          <p:cNvPr id="5" name="文本占位符 4"/>
          <p:cNvSpPr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lvl="0" indent="0">
              <a:buNone/>
              <a:defRPr sz="2400" b="1"/>
            </a:lvl1pPr>
            <a:lvl2pPr marL="457200" lvl="1" indent="0">
              <a:buNone/>
              <a:defRPr sz="2000" b="1"/>
            </a:lvl2pPr>
            <a:lvl3pPr marL="914400" lvl="2" indent="0">
              <a:buNone/>
              <a:defRPr sz="1800" b="1"/>
            </a:lvl3pPr>
            <a:lvl4pPr marL="1371600" lvl="3" indent="0">
              <a:buNone/>
              <a:defRPr sz="1600" b="1"/>
            </a:lvl4pPr>
            <a:lvl5pPr marL="1828800" lvl="4" indent="0">
              <a:buNone/>
              <a:defRPr sz="1600" b="1"/>
            </a:lvl5pPr>
            <a:lvl6pPr marL="2286000" lvl="5" indent="0">
              <a:buNone/>
              <a:defRPr sz="1600" b="1"/>
            </a:lvl6pPr>
            <a:lvl7pPr marL="2743200" lvl="6" indent="0">
              <a:buNone/>
              <a:defRPr sz="1600" b="1"/>
            </a:lvl7pPr>
            <a:lvl8pPr marL="3200400" lvl="7" indent="0">
              <a:buNone/>
              <a:defRPr sz="1600" b="1"/>
            </a:lvl8pPr>
            <a:lvl9pPr marL="3657600" lvl="8" indent="0">
              <a:buNone/>
              <a:defRPr sz="1600" b="1"/>
            </a:lvl9pPr>
          </a:lstStyle>
          <a:p>
            <a:pPr lvl="0"/>
            <a:r>
              <a:rPr lang="zh-CN" altLang="zh-CN"/>
              <a:t>单击此处编辑母版文本样式</a:t>
            </a:r>
            <a:endParaRPr lang="zh-CN" altLang="zh-CN"/>
          </a:p>
        </p:txBody>
      </p:sp>
      <p:sp>
        <p:nvSpPr>
          <p:cNvPr id="6" name="内容占位符 5"/>
          <p:cNvSpPr>
            <a:spLocks noGrp="1"/>
          </p:cNvSpPr>
          <p:nvPr>
            <p:ph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zh-CN"/>
              <a:t>单击此处编辑母版文本样式</a:t>
            </a:r>
            <a:endParaRPr lang="zh-CN" altLang="zh-CN"/>
          </a:p>
          <a:p>
            <a:pPr lvl="1"/>
            <a:r>
              <a:rPr lang="zh-CN" altLang="zh-CN"/>
              <a:t>二级</a:t>
            </a:r>
            <a:endParaRPr lang="zh-CN" altLang="zh-CN"/>
          </a:p>
          <a:p>
            <a:pPr lvl="2"/>
            <a:r>
              <a:rPr lang="zh-CN" altLang="zh-CN"/>
              <a:t>三级</a:t>
            </a:r>
            <a:endParaRPr lang="zh-CN" altLang="zh-CN"/>
          </a:p>
          <a:p>
            <a:pPr lvl="3"/>
            <a:r>
              <a:rPr lang="zh-CN" altLang="zh-CN"/>
              <a:t>四级</a:t>
            </a:r>
            <a:endParaRPr lang="zh-CN" altLang="zh-CN"/>
          </a:p>
          <a:p>
            <a:pPr lvl="4"/>
            <a:r>
              <a:rPr lang="zh-CN" altLang="zh-CN"/>
              <a:t>五级</a:t>
            </a:r>
            <a:endParaRPr lang="zh-CN" altLang="zh-C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723106"/>
            <a:ext cx="3932237" cy="1600200"/>
          </a:xfrm>
          <a:prstGeom prst="rect">
            <a:avLst/>
          </a:prstGeom>
        </p:spPr>
        <p:txBody>
          <a:bodyPr anchor="b"/>
          <a:lstStyle>
            <a:lvl1pPr lvl="0">
              <a:defRPr sz="3200"/>
            </a:lvl1pPr>
          </a:lstStyle>
          <a:p>
            <a:r>
              <a:rPr lang="zh-CN" altLang="zh-CN"/>
              <a:t>单击此处编辑母版标题样式</a:t>
            </a:r>
            <a:endParaRPr lang="zh-CN" altLang="zh-CN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723106"/>
            <a:ext cx="6172200" cy="5411787"/>
          </a:xfrm>
          <a:prstGeom prst="rect">
            <a:avLst/>
          </a:prstGeom>
        </p:spPr>
        <p:txBody>
          <a:bodyPr/>
          <a:lstStyle>
            <a:lvl1pPr lvl="0">
              <a:defRPr sz="3200"/>
            </a:lvl1pPr>
            <a:lvl2pPr lvl="1">
              <a:defRPr sz="2800"/>
            </a:lvl2pPr>
            <a:lvl3pPr lvl="2">
              <a:defRPr sz="2400"/>
            </a:lvl3pPr>
            <a:lvl4pPr lvl="3">
              <a:defRPr sz="2000"/>
            </a:lvl4pPr>
            <a:lvl5pPr lvl="4">
              <a:defRPr sz="2000"/>
            </a:lvl5pPr>
            <a:lvl6pPr lvl="5">
              <a:defRPr sz="2000"/>
            </a:lvl6pPr>
            <a:lvl7pPr lvl="6">
              <a:defRPr sz="2000"/>
            </a:lvl7pPr>
            <a:lvl8pPr lvl="7">
              <a:defRPr sz="2000"/>
            </a:lvl8pPr>
            <a:lvl9pPr lvl="8">
              <a:defRPr sz="2000"/>
            </a:lvl9pPr>
          </a:lstStyle>
          <a:p>
            <a:pPr lvl="0"/>
            <a:r>
              <a:rPr lang="zh-CN" altLang="zh-CN"/>
              <a:t>单击此处编辑母版文本样式</a:t>
            </a:r>
            <a:endParaRPr lang="zh-CN" altLang="zh-CN"/>
          </a:p>
          <a:p>
            <a:pPr lvl="1"/>
            <a:r>
              <a:rPr lang="zh-CN" altLang="zh-CN"/>
              <a:t>二级</a:t>
            </a:r>
            <a:endParaRPr lang="zh-CN" altLang="zh-CN"/>
          </a:p>
          <a:p>
            <a:pPr lvl="2"/>
            <a:r>
              <a:rPr lang="zh-CN" altLang="zh-CN"/>
              <a:t>三级</a:t>
            </a:r>
            <a:endParaRPr lang="zh-CN" altLang="zh-CN"/>
          </a:p>
          <a:p>
            <a:pPr lvl="3"/>
            <a:r>
              <a:rPr lang="zh-CN" altLang="zh-CN"/>
              <a:t>四级</a:t>
            </a:r>
            <a:endParaRPr lang="zh-CN" altLang="zh-CN"/>
          </a:p>
          <a:p>
            <a:pPr lvl="4"/>
            <a:r>
              <a:rPr lang="zh-CN" altLang="zh-CN"/>
              <a:t>五级</a:t>
            </a:r>
            <a:endParaRPr lang="zh-CN" altLang="zh-CN"/>
          </a:p>
        </p:txBody>
      </p:sp>
      <p:sp>
        <p:nvSpPr>
          <p:cNvPr id="4" name="文本占位符 3"/>
          <p:cNvSpPr>
            <a:spLocks noGrp="1"/>
          </p:cNvSpPr>
          <p:nvPr>
            <p:ph type="body" idx="2"/>
          </p:nvPr>
        </p:nvSpPr>
        <p:spPr>
          <a:xfrm>
            <a:off x="839788" y="2323306"/>
            <a:ext cx="3932237" cy="3811588"/>
          </a:xfrm>
          <a:prstGeom prst="rect">
            <a:avLst/>
          </a:prstGeom>
        </p:spPr>
        <p:txBody>
          <a:bodyPr/>
          <a:lstStyle>
            <a:lvl1pPr marL="0" lvl="0" indent="0">
              <a:buNone/>
              <a:defRPr sz="1600"/>
            </a:lvl1pPr>
            <a:lvl2pPr marL="457200" lvl="1" indent="0">
              <a:buNone/>
              <a:defRPr sz="1400"/>
            </a:lvl2pPr>
            <a:lvl3pPr marL="914400" lvl="2" indent="0">
              <a:buNone/>
              <a:defRPr sz="1200"/>
            </a:lvl3pPr>
            <a:lvl4pPr marL="1371600" lvl="3" indent="0">
              <a:buNone/>
              <a:defRPr sz="1000"/>
            </a:lvl4pPr>
            <a:lvl5pPr marL="1828800" lvl="4" indent="0">
              <a:buNone/>
              <a:defRPr sz="1000"/>
            </a:lvl5pPr>
            <a:lvl6pPr marL="2286000" lvl="5" indent="0">
              <a:buNone/>
              <a:defRPr sz="1000"/>
            </a:lvl6pPr>
            <a:lvl7pPr marL="2743200" lvl="6" indent="0">
              <a:buNone/>
              <a:defRPr sz="1000"/>
            </a:lvl7pPr>
            <a:lvl8pPr marL="3200400" lvl="7" indent="0">
              <a:buNone/>
              <a:defRPr sz="1000"/>
            </a:lvl8pPr>
            <a:lvl9pPr marL="3657600" lvl="8" indent="0">
              <a:buNone/>
              <a:defRPr sz="1000"/>
            </a:lvl9pPr>
          </a:lstStyle>
          <a:p>
            <a:pPr lvl="0"/>
            <a:r>
              <a:rPr lang="zh-CN" altLang="zh-CN"/>
              <a:t>单击此处编辑母版文本样式</a:t>
            </a:r>
            <a:endParaRPr lang="zh-CN" altLang="zh-C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727074"/>
            <a:ext cx="3932237" cy="1600200"/>
          </a:xfrm>
          <a:prstGeom prst="rect">
            <a:avLst/>
          </a:prstGeom>
        </p:spPr>
        <p:txBody>
          <a:bodyPr anchor="b"/>
          <a:lstStyle>
            <a:lvl1pPr lvl="0">
              <a:defRPr sz="3200"/>
            </a:lvl1pPr>
          </a:lstStyle>
          <a:p>
            <a:r>
              <a:rPr lang="zh-CN" altLang="zh-CN"/>
              <a:t>单击此处编辑母版标题样式</a:t>
            </a:r>
            <a:endParaRPr lang="zh-CN" altLang="zh-CN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727075"/>
            <a:ext cx="6172200" cy="5403850"/>
          </a:xfrm>
          <a:prstGeom prst="rect">
            <a:avLst/>
          </a:prstGeom>
        </p:spPr>
        <p:txBody>
          <a:bodyPr/>
          <a:lstStyle>
            <a:lvl1pPr marL="0" lvl="0" indent="0">
              <a:buNone/>
              <a:defRPr sz="3200"/>
            </a:lvl1pPr>
            <a:lvl2pPr marL="457200" lvl="1" indent="0">
              <a:buNone/>
              <a:defRPr sz="2800"/>
            </a:lvl2pPr>
            <a:lvl3pPr marL="914400" lvl="2" indent="0">
              <a:buNone/>
              <a:defRPr sz="2400"/>
            </a:lvl3pPr>
            <a:lvl4pPr marL="1371600" lvl="3" indent="0">
              <a:buNone/>
              <a:defRPr sz="2000"/>
            </a:lvl4pPr>
            <a:lvl5pPr marL="1828800" lvl="4" indent="0">
              <a:buNone/>
              <a:defRPr sz="2000"/>
            </a:lvl5pPr>
            <a:lvl6pPr marL="2286000" lvl="5" indent="0">
              <a:buNone/>
              <a:defRPr sz="2000"/>
            </a:lvl6pPr>
            <a:lvl7pPr marL="2743200" lvl="6" indent="0">
              <a:buNone/>
              <a:defRPr sz="2000"/>
            </a:lvl7pPr>
            <a:lvl8pPr marL="3200400" lvl="7" indent="0">
              <a:buNone/>
              <a:defRPr sz="2000"/>
            </a:lvl8pPr>
            <a:lvl9pPr marL="3657600" lvl="8" indent="0">
              <a:buNone/>
              <a:defRPr sz="2000"/>
            </a:lvl9pPr>
          </a:lstStyle>
          <a:p>
            <a:endParaRPr lang="zh-CN" altLang="zh-CN"/>
          </a:p>
        </p:txBody>
      </p:sp>
      <p:sp>
        <p:nvSpPr>
          <p:cNvPr id="4" name="文本占位符 3"/>
          <p:cNvSpPr>
            <a:spLocks noGrp="1"/>
          </p:cNvSpPr>
          <p:nvPr>
            <p:ph type="body" idx="2"/>
          </p:nvPr>
        </p:nvSpPr>
        <p:spPr>
          <a:xfrm>
            <a:off x="839788" y="2327274"/>
            <a:ext cx="3932237" cy="3811588"/>
          </a:xfrm>
          <a:prstGeom prst="rect">
            <a:avLst/>
          </a:prstGeom>
        </p:spPr>
        <p:txBody>
          <a:bodyPr/>
          <a:lstStyle>
            <a:lvl1pPr marL="0" lvl="0" indent="0">
              <a:buNone/>
              <a:defRPr sz="1600"/>
            </a:lvl1pPr>
            <a:lvl2pPr marL="457200" lvl="1" indent="0">
              <a:buNone/>
              <a:defRPr sz="1400"/>
            </a:lvl2pPr>
            <a:lvl3pPr marL="914400" lvl="2" indent="0">
              <a:buNone/>
              <a:defRPr sz="1200"/>
            </a:lvl3pPr>
            <a:lvl4pPr marL="1371600" lvl="3" indent="0">
              <a:buNone/>
              <a:defRPr sz="1000"/>
            </a:lvl4pPr>
            <a:lvl5pPr marL="1828800" lvl="4" indent="0">
              <a:buNone/>
              <a:defRPr sz="1000"/>
            </a:lvl5pPr>
            <a:lvl6pPr marL="2286000" lvl="5" indent="0">
              <a:buNone/>
              <a:defRPr sz="1000"/>
            </a:lvl6pPr>
            <a:lvl7pPr marL="2743200" lvl="6" indent="0">
              <a:buNone/>
              <a:defRPr sz="1000"/>
            </a:lvl7pPr>
            <a:lvl8pPr marL="3200400" lvl="7" indent="0">
              <a:buNone/>
              <a:defRPr sz="1000"/>
            </a:lvl8pPr>
            <a:lvl9pPr marL="3657600" lvl="8" indent="0">
              <a:buNone/>
              <a:defRPr sz="1000"/>
            </a:lvl9pPr>
          </a:lstStyle>
          <a:p>
            <a:pPr lvl="0"/>
            <a:r>
              <a:rPr lang="zh-CN" altLang="zh-CN"/>
              <a:t>单击此处编辑母版文本样式</a:t>
            </a:r>
            <a:endParaRPr lang="zh-CN" altLang="zh-CN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表格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1"/>
          <p:cNvSpPr>
            <a:spLocks noGrp="1"/>
          </p:cNvSpPr>
          <p:nvPr>
            <p:ph type="title"/>
          </p:nvPr>
        </p:nvSpPr>
        <p:spPr>
          <a:xfrm>
            <a:off x="839788" y="727074"/>
            <a:ext cx="3932237" cy="1600200"/>
          </a:xfrm>
          <a:prstGeom prst="rect">
            <a:avLst/>
          </a:prstGeom>
        </p:spPr>
        <p:txBody>
          <a:bodyPr anchor="b"/>
          <a:lstStyle>
            <a:lvl1pPr lvl="0">
              <a:defRPr sz="3200"/>
            </a:lvl1pPr>
          </a:lstStyle>
          <a:p>
            <a:r>
              <a:rPr lang="zh-CN" altLang="zh-CN"/>
              <a:t>单击此处编辑母版标题样式</a:t>
            </a:r>
            <a:endParaRPr lang="zh-CN" altLang="zh-CN"/>
          </a:p>
        </p:txBody>
      </p:sp>
      <p:sp>
        <p:nvSpPr>
          <p:cNvPr id="5" name="文本占位符 3"/>
          <p:cNvSpPr>
            <a:spLocks noGrp="1"/>
          </p:cNvSpPr>
          <p:nvPr>
            <p:ph type="body" idx="2"/>
          </p:nvPr>
        </p:nvSpPr>
        <p:spPr>
          <a:xfrm>
            <a:off x="839788" y="2327274"/>
            <a:ext cx="3932237" cy="3811588"/>
          </a:xfrm>
          <a:prstGeom prst="rect">
            <a:avLst/>
          </a:prstGeom>
        </p:spPr>
        <p:txBody>
          <a:bodyPr/>
          <a:lstStyle>
            <a:lvl1pPr marL="0" lvl="0" indent="0">
              <a:buNone/>
              <a:defRPr sz="1600"/>
            </a:lvl1pPr>
            <a:lvl2pPr marL="457200" lvl="1" indent="0">
              <a:buNone/>
              <a:defRPr sz="1400"/>
            </a:lvl2pPr>
            <a:lvl3pPr marL="914400" lvl="2" indent="0">
              <a:buNone/>
              <a:defRPr sz="1200"/>
            </a:lvl3pPr>
            <a:lvl4pPr marL="1371600" lvl="3" indent="0">
              <a:buNone/>
              <a:defRPr sz="1000"/>
            </a:lvl4pPr>
            <a:lvl5pPr marL="1828800" lvl="4" indent="0">
              <a:buNone/>
              <a:defRPr sz="1000"/>
            </a:lvl5pPr>
            <a:lvl6pPr marL="2286000" lvl="5" indent="0">
              <a:buNone/>
              <a:defRPr sz="1000"/>
            </a:lvl6pPr>
            <a:lvl7pPr marL="2743200" lvl="6" indent="0">
              <a:buNone/>
              <a:defRPr sz="1000"/>
            </a:lvl7pPr>
            <a:lvl8pPr marL="3200400" lvl="7" indent="0">
              <a:buNone/>
              <a:defRPr sz="1000"/>
            </a:lvl8pPr>
            <a:lvl9pPr marL="3657600" lvl="8" indent="0">
              <a:buNone/>
              <a:defRPr sz="1000"/>
            </a:lvl9pPr>
          </a:lstStyle>
          <a:p>
            <a:pPr lvl="0"/>
            <a:r>
              <a:rPr lang="zh-CN" altLang="zh-CN"/>
              <a:t>单击此处编辑母版文本样式</a:t>
            </a:r>
            <a:endParaRPr lang="zh-CN" altLang="zh-CN"/>
          </a:p>
        </p:txBody>
      </p:sp>
      <p:sp>
        <p:nvSpPr>
          <p:cNvPr id="7" name="表格占位符 6"/>
          <p:cNvSpPr>
            <a:spLocks noGrp="1"/>
          </p:cNvSpPr>
          <p:nvPr>
            <p:ph type="tbl" idx="10"/>
          </p:nvPr>
        </p:nvSpPr>
        <p:spPr>
          <a:xfrm>
            <a:off x="5172891" y="719137"/>
            <a:ext cx="6179322" cy="5419726"/>
          </a:xfrm>
          <a:prstGeom prst="rect">
            <a:avLst/>
          </a:prstGeom>
        </p:spPr>
        <p:txBody>
          <a:bodyPr/>
          <a:lstStyle/>
          <a:p>
            <a:endParaRPr lang="zh-CN" altLang="zh-CN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anchor="ctr">
            <a:normAutofit/>
          </a:bodyPr>
          <a:lstStyle/>
          <a:p>
            <a:r>
              <a:rPr lang="zh-CN" altLang="zh-CN"/>
              <a:t>单击此处编辑母版标题样式</a:t>
            </a:r>
            <a:endParaRPr lang="zh-CN" altLang="zh-CN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>
            <a:normAutofit/>
          </a:bodyPr>
          <a:lstStyle/>
          <a:p>
            <a:pPr lvl="0"/>
            <a:r>
              <a:rPr lang="zh-CN" altLang="zh-CN"/>
              <a:t>单击此处编辑母版文本样式</a:t>
            </a:r>
            <a:endParaRPr lang="zh-CN" altLang="zh-CN"/>
          </a:p>
          <a:p>
            <a:pPr lvl="1"/>
            <a:r>
              <a:rPr lang="zh-CN" altLang="zh-CN"/>
              <a:t>二级</a:t>
            </a:r>
            <a:endParaRPr lang="zh-CN" altLang="zh-CN"/>
          </a:p>
          <a:p>
            <a:pPr lvl="2"/>
            <a:r>
              <a:rPr lang="zh-CN" altLang="zh-CN"/>
              <a:t>三级</a:t>
            </a:r>
            <a:endParaRPr lang="zh-CN" altLang="zh-CN"/>
          </a:p>
          <a:p>
            <a:pPr lvl="3"/>
            <a:r>
              <a:rPr lang="zh-CN" altLang="zh-CN"/>
              <a:t>四级</a:t>
            </a:r>
            <a:endParaRPr lang="zh-CN" altLang="zh-CN"/>
          </a:p>
          <a:p>
            <a:pPr lvl="4"/>
            <a:r>
              <a:rPr lang="zh-CN" altLang="zh-CN"/>
              <a:t>五级</a:t>
            </a:r>
            <a:endParaRPr lang="zh-CN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lvl="0" algn="l" defTabSz="914400">
        <a:lnSpc>
          <a:spcPct val="130000"/>
        </a:lnSpc>
        <a:spcBef>
          <a:spcPct val="0"/>
        </a:spcBef>
        <a:buNone/>
        <a:defRPr sz="4400" kern="1200">
          <a:solidFill>
            <a:schemeClr val="tx1"/>
          </a:solidFill>
          <a:latin typeface="微软雅黑" panose="020B0503020204020204" charset="-122"/>
          <a:ea typeface="微软雅黑" panose="020B0503020204020204" charset="-122"/>
        </a:defRPr>
      </a:lvl1pPr>
    </p:titleStyle>
    <p:bodyStyle>
      <a:lvl1pPr marL="228600" lvl="0" indent="-228600" algn="l" defTabSz="914400">
        <a:lnSpc>
          <a:spcPct val="130000"/>
        </a:lnSpc>
        <a:spcBef>
          <a:spcPts val="1000"/>
        </a:spcBef>
        <a:buFont typeface="微软雅黑" panose="020B0503020204020204" charset="-122"/>
        <a:buChar char="•"/>
        <a:defRPr sz="2800" kern="1200">
          <a:solidFill>
            <a:schemeClr val="tx1"/>
          </a:solidFill>
          <a:latin typeface="微软雅黑" panose="020B0503020204020204" charset="-122"/>
          <a:ea typeface="微软雅黑" panose="020B0503020204020204" charset="-122"/>
        </a:defRPr>
      </a:lvl1pPr>
      <a:lvl2pPr marL="685800" lvl="1" indent="-228600" algn="l" defTabSz="914400">
        <a:lnSpc>
          <a:spcPct val="130000"/>
        </a:lnSpc>
        <a:spcBef>
          <a:spcPts val="500"/>
        </a:spcBef>
        <a:buFont typeface="微软雅黑" panose="020B0503020204020204" charset="-122"/>
        <a:buChar char="•"/>
        <a:defRPr sz="2400" kern="1200">
          <a:solidFill>
            <a:schemeClr val="tx1"/>
          </a:solidFill>
          <a:latin typeface="微软雅黑" panose="020B0503020204020204" charset="-122"/>
          <a:ea typeface="微软雅黑" panose="020B0503020204020204" charset="-122"/>
        </a:defRPr>
      </a:lvl2pPr>
      <a:lvl3pPr marL="1143000" lvl="2" indent="-228600" algn="l" defTabSz="914400">
        <a:lnSpc>
          <a:spcPct val="130000"/>
        </a:lnSpc>
        <a:spcBef>
          <a:spcPts val="500"/>
        </a:spcBef>
        <a:buFont typeface="微软雅黑" panose="020B0503020204020204" charset="-122"/>
        <a:buChar char="•"/>
        <a:defRPr sz="2000" kern="1200">
          <a:solidFill>
            <a:schemeClr val="tx1"/>
          </a:solidFill>
          <a:latin typeface="微软雅黑" panose="020B0503020204020204" charset="-122"/>
          <a:ea typeface="微软雅黑" panose="020B0503020204020204" charset="-122"/>
        </a:defRPr>
      </a:lvl3pPr>
      <a:lvl4pPr marL="1600200" lvl="3" indent="-228600" algn="l" defTabSz="914400">
        <a:lnSpc>
          <a:spcPct val="130000"/>
        </a:lnSpc>
        <a:spcBef>
          <a:spcPts val="500"/>
        </a:spcBef>
        <a:buFont typeface="微软雅黑" panose="020B0503020204020204" charset="-122"/>
        <a:buChar char="•"/>
        <a:defRPr sz="1800" kern="1200">
          <a:solidFill>
            <a:schemeClr val="tx1"/>
          </a:solidFill>
          <a:latin typeface="微软雅黑" panose="020B0503020204020204" charset="-122"/>
          <a:ea typeface="微软雅黑" panose="020B0503020204020204" charset="-122"/>
        </a:defRPr>
      </a:lvl4pPr>
      <a:lvl5pPr marL="2057400" lvl="4" indent="-228600" algn="l" defTabSz="914400">
        <a:lnSpc>
          <a:spcPct val="130000"/>
        </a:lnSpc>
        <a:spcBef>
          <a:spcPts val="500"/>
        </a:spcBef>
        <a:buFont typeface="微软雅黑" panose="020B0503020204020204" charset="-122"/>
        <a:buChar char="•"/>
        <a:defRPr sz="1800" kern="1200">
          <a:solidFill>
            <a:schemeClr val="tx1"/>
          </a:solidFill>
          <a:latin typeface="微软雅黑" panose="020B0503020204020204" charset="-122"/>
          <a:ea typeface="微软雅黑" panose="020B0503020204020204" charset="-122"/>
        </a:defRPr>
      </a:lvl5pPr>
      <a:lvl6pPr marL="2514600" lvl="5" indent="-228600" algn="l" defTabSz="914400">
        <a:lnSpc>
          <a:spcPct val="130000"/>
        </a:lnSpc>
        <a:spcBef>
          <a:spcPts val="500"/>
        </a:spcBef>
        <a:buFont typeface="微软雅黑" panose="020B0503020204020204" charset="-122"/>
        <a:buChar char="•"/>
        <a:defRPr sz="1800" kern="1200">
          <a:solidFill>
            <a:schemeClr val="tx1"/>
          </a:solidFill>
          <a:latin typeface="微软雅黑" panose="020B0503020204020204" charset="-122"/>
          <a:ea typeface="微软雅黑" panose="020B0503020204020204" charset="-122"/>
        </a:defRPr>
      </a:lvl6pPr>
      <a:lvl7pPr marL="2971800" lvl="6" indent="-228600" algn="l" defTabSz="914400">
        <a:lnSpc>
          <a:spcPct val="130000"/>
        </a:lnSpc>
        <a:spcBef>
          <a:spcPts val="500"/>
        </a:spcBef>
        <a:buFont typeface="微软雅黑" panose="020B0503020204020204" charset="-122"/>
        <a:buChar char="•"/>
        <a:defRPr sz="1800" kern="1200">
          <a:solidFill>
            <a:schemeClr val="tx1"/>
          </a:solidFill>
          <a:latin typeface="微软雅黑" panose="020B0503020204020204" charset="-122"/>
          <a:ea typeface="微软雅黑" panose="020B0503020204020204" charset="-122"/>
        </a:defRPr>
      </a:lvl7pPr>
      <a:lvl8pPr marL="3429000" lvl="7" indent="-228600" algn="l" defTabSz="914400">
        <a:lnSpc>
          <a:spcPct val="130000"/>
        </a:lnSpc>
        <a:spcBef>
          <a:spcPts val="500"/>
        </a:spcBef>
        <a:buFont typeface="微软雅黑" panose="020B0503020204020204" charset="-122"/>
        <a:buChar char="•"/>
        <a:defRPr sz="1800" kern="1200">
          <a:solidFill>
            <a:schemeClr val="tx1"/>
          </a:solidFill>
          <a:latin typeface="微软雅黑" panose="020B0503020204020204" charset="-122"/>
          <a:ea typeface="微软雅黑" panose="020B0503020204020204" charset="-122"/>
        </a:defRPr>
      </a:lvl8pPr>
      <a:lvl9pPr marL="3886200" lvl="8" indent="-228600" algn="l" defTabSz="914400">
        <a:lnSpc>
          <a:spcPct val="130000"/>
        </a:lnSpc>
        <a:spcBef>
          <a:spcPts val="500"/>
        </a:spcBef>
        <a:buFont typeface="微软雅黑" panose="020B0503020204020204" charset="-122"/>
        <a:buChar char="•"/>
        <a:defRPr sz="1800" kern="1200">
          <a:solidFill>
            <a:schemeClr val="tx1"/>
          </a:solidFill>
          <a:latin typeface="微软雅黑" panose="020B0503020204020204" charset="-122"/>
          <a:ea typeface="微软雅黑" panose="020B0503020204020204" charset="-122"/>
        </a:defRPr>
      </a:lvl9pPr>
    </p:bodyStyle>
    <p:otherStyle>
      <a:lvl1pPr marL="0" lvl="0" algn="l" defTabSz="914400">
        <a:lnSpc>
          <a:spcPct val="130000"/>
        </a:lnSpc>
        <a:defRPr sz="1800" kern="1200">
          <a:solidFill>
            <a:schemeClr val="tx1"/>
          </a:solidFill>
          <a:latin typeface="微软雅黑" panose="020B0503020204020204" charset="-122"/>
          <a:ea typeface="微软雅黑" panose="020B0503020204020204" charset="-122"/>
        </a:defRPr>
      </a:lvl1pPr>
      <a:lvl2pPr marL="457200" lvl="1" algn="l" defTabSz="914400">
        <a:lnSpc>
          <a:spcPct val="130000"/>
        </a:lnSpc>
        <a:defRPr sz="1800" kern="1200">
          <a:solidFill>
            <a:schemeClr val="tx1"/>
          </a:solidFill>
          <a:latin typeface="微软雅黑" panose="020B0503020204020204" charset="-122"/>
          <a:ea typeface="微软雅黑" panose="020B0503020204020204" charset="-122"/>
        </a:defRPr>
      </a:lvl2pPr>
      <a:lvl3pPr marL="914400" lvl="2" algn="l" defTabSz="914400">
        <a:lnSpc>
          <a:spcPct val="130000"/>
        </a:lnSpc>
        <a:defRPr sz="1800" kern="1200">
          <a:solidFill>
            <a:schemeClr val="tx1"/>
          </a:solidFill>
          <a:latin typeface="微软雅黑" panose="020B0503020204020204" charset="-122"/>
          <a:ea typeface="微软雅黑" panose="020B0503020204020204" charset="-122"/>
        </a:defRPr>
      </a:lvl3pPr>
      <a:lvl4pPr marL="1371600" lvl="3" algn="l" defTabSz="914400">
        <a:lnSpc>
          <a:spcPct val="130000"/>
        </a:lnSpc>
        <a:defRPr sz="1800" kern="1200">
          <a:solidFill>
            <a:schemeClr val="tx1"/>
          </a:solidFill>
          <a:latin typeface="微软雅黑" panose="020B0503020204020204" charset="-122"/>
          <a:ea typeface="微软雅黑" panose="020B0503020204020204" charset="-122"/>
        </a:defRPr>
      </a:lvl4pPr>
      <a:lvl5pPr marL="1828800" lvl="4" algn="l" defTabSz="914400">
        <a:lnSpc>
          <a:spcPct val="130000"/>
        </a:lnSpc>
        <a:defRPr sz="1800" kern="1200">
          <a:solidFill>
            <a:schemeClr val="tx1"/>
          </a:solidFill>
          <a:latin typeface="微软雅黑" panose="020B0503020204020204" charset="-122"/>
          <a:ea typeface="微软雅黑" panose="020B0503020204020204" charset="-122"/>
        </a:defRPr>
      </a:lvl5pPr>
      <a:lvl6pPr marL="2286000" lvl="5" algn="l" defTabSz="914400">
        <a:lnSpc>
          <a:spcPct val="130000"/>
        </a:lnSpc>
        <a:defRPr sz="1800" kern="1200">
          <a:solidFill>
            <a:schemeClr val="tx1"/>
          </a:solidFill>
          <a:latin typeface="微软雅黑" panose="020B0503020204020204" charset="-122"/>
          <a:ea typeface="微软雅黑" panose="020B0503020204020204" charset="-122"/>
        </a:defRPr>
      </a:lvl6pPr>
      <a:lvl7pPr marL="2743200" lvl="6" algn="l" defTabSz="914400">
        <a:lnSpc>
          <a:spcPct val="130000"/>
        </a:lnSpc>
        <a:defRPr sz="1800" kern="1200">
          <a:solidFill>
            <a:schemeClr val="tx1"/>
          </a:solidFill>
          <a:latin typeface="微软雅黑" panose="020B0503020204020204" charset="-122"/>
          <a:ea typeface="微软雅黑" panose="020B0503020204020204" charset="-122"/>
        </a:defRPr>
      </a:lvl7pPr>
      <a:lvl8pPr marL="3200400" lvl="7" algn="l" defTabSz="914400">
        <a:lnSpc>
          <a:spcPct val="130000"/>
        </a:lnSpc>
        <a:defRPr sz="1800" kern="1200">
          <a:solidFill>
            <a:schemeClr val="tx1"/>
          </a:solidFill>
          <a:latin typeface="微软雅黑" panose="020B0503020204020204" charset="-122"/>
          <a:ea typeface="微软雅黑" panose="020B0503020204020204" charset="-122"/>
        </a:defRPr>
      </a:lvl8pPr>
      <a:lvl9pPr marL="3657600" lvl="8" algn="l" defTabSz="914400">
        <a:lnSpc>
          <a:spcPct val="130000"/>
        </a:lnSpc>
        <a:defRPr sz="1800" kern="1200">
          <a:solidFill>
            <a:schemeClr val="tx1"/>
          </a:solidFill>
          <a:latin typeface="微软雅黑" panose="020B0503020204020204" charset="-122"/>
          <a:ea typeface="微软雅黑" panose="020B0503020204020204" charset="-122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1.xml"/><Relationship Id="rId6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tags" Target="../tags/tag1.xml"/></Relationships>
</file>

<file path=ppt/slides/_rels/slide2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2.xml"/><Relationship Id="rId6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3.png"/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tags" Target="../tags/tag2.xml"/></Relationships>
</file>

<file path=ppt/slides/_rels/slide3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6.png"/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3.xml"/><Relationship Id="rId6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3.png"/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tags" Target="../tags/tag3.xml"/></Relationships>
</file>

<file path=ppt/slides/_rels/slide5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8.png"/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3.png"/><Relationship Id="rId3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10.png"/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表格 9"/>
          <p:cNvGraphicFramePr/>
          <p:nvPr>
            <p:custDataLst>
              <p:tags r:id="rId1"/>
            </p:custDataLst>
          </p:nvPr>
        </p:nvGraphicFramePr>
        <p:xfrm>
          <a:off x="3562350" y="813435"/>
          <a:ext cx="8172450" cy="5099050"/>
        </p:xfrm>
        <a:graphic>
          <a:graphicData uri="http://schemas.openxmlformats.org/drawingml/2006/table">
            <a:tbl>
              <a:tblPr/>
              <a:tblGrid>
                <a:gridCol w="1892300"/>
                <a:gridCol w="1936750"/>
                <a:gridCol w="1663700"/>
                <a:gridCol w="2679700"/>
              </a:tblGrid>
              <a:tr h="404495">
                <a:tc gridSpan="4"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</a:pPr>
                      <a:r>
                        <a:rPr lang="en-US" altLang="en-US" sz="2000" b="1" i="0" strike="noStrike" spc="0">
                          <a:solidFill>
                            <a:srgbClr val="000000"/>
                          </a:solidFill>
                          <a:latin typeface="Calibri" panose="020F0502020204030204"/>
                          <a:ea typeface="微软雅黑" panose="020B0503020204020204" charset="-122"/>
                        </a:rPr>
                        <a:t>Product Parameters</a:t>
                      </a:r>
                      <a:endParaRPr lang="en-US" altLang="en-US" sz="2000" b="1" i="0" strike="noStrike" spc="0">
                        <a:solidFill>
                          <a:srgbClr val="000000"/>
                        </a:solidFill>
                        <a:latin typeface="Calibri" panose="020F0502020204030204"/>
                        <a:ea typeface="微软雅黑" panose="020B0503020204020204" charset="-122"/>
                      </a:endParaRPr>
                    </a:p>
                  </a:txBody>
                  <a:tcPr marL="9842" marR="9842" marT="9842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cPr marL="9842" marR="9842" marT="9842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cPr marL="9842" marR="9842" marT="9842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cPr marL="9842" marR="9842" marT="9842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21005"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</a:pPr>
                      <a:r>
                        <a:rPr lang="en-US" altLang="en-US" sz="1200" b="0" i="0" strike="noStrike" spc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Exterior Dimensions</a:t>
                      </a:r>
                      <a:r>
                        <a:rPr lang="zh-CN" altLang="zh-CN" sz="1200">
                          <a:latin typeface="微软雅黑" panose="020B0503020204020204" charset="-122"/>
                          <a:ea typeface="微软雅黑" panose="020B0503020204020204" charset="-122"/>
                        </a:rPr>
                        <a:t>（</a:t>
                      </a:r>
                      <a:r>
                        <a:rPr lang="en-US" altLang="en-US" sz="1200">
                          <a:latin typeface="微软雅黑" panose="020B0503020204020204" charset="-122"/>
                          <a:ea typeface="微软雅黑" panose="020B0503020204020204" charset="-122"/>
                        </a:rPr>
                        <a:t>WxDxH</a:t>
                      </a:r>
                      <a:r>
                        <a:rPr lang="zh-CN" altLang="zh-CN" sz="1200">
                          <a:latin typeface="微软雅黑" panose="020B0503020204020204" charset="-122"/>
                          <a:ea typeface="微软雅黑" panose="020B0503020204020204" charset="-122"/>
                        </a:rPr>
                        <a:t>）</a:t>
                      </a:r>
                      <a:endParaRPr lang="zh-CN" altLang="zh-CN" sz="120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9525" lvl="0" indent="0" algn="l" defTabSz="914400">
                        <a:lnSpc>
                          <a:spcPct val="100000"/>
                        </a:lnSpc>
                      </a:pPr>
                      <a:r>
                        <a:rPr lang="en-US" altLang="zh-CN" sz="1200" b="0" i="0" strike="noStrike" spc="0">
                          <a:solidFill>
                            <a:srgbClr val="060607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22.8*26*76 inch</a:t>
                      </a:r>
                      <a:endParaRPr lang="en-US" altLang="zh-CN" sz="1200" b="0" i="0" strike="noStrike" spc="0">
                        <a:solidFill>
                          <a:srgbClr val="060607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</a:pPr>
                      <a:r>
                        <a:rPr lang="en-US" altLang="en-US" sz="1200" b="0" i="0" strike="noStrike" spc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Technology Implementation</a:t>
                      </a:r>
                      <a:endParaRPr lang="en-US" altLang="en-US" sz="1200" b="0" i="0" strike="noStrike" spc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</a:pPr>
                      <a:r>
                        <a:rPr lang="en-US" altLang="en-US" sz="1200" b="0" i="0" strike="noStrike" spc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AI Vision Technology</a:t>
                      </a:r>
                      <a:endParaRPr lang="en-US" altLang="en-US" sz="1200" b="0" i="0" strike="noStrike" spc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21005"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</a:pPr>
                      <a:r>
                        <a:rPr lang="en-US" altLang="en-US" sz="1200" b="0" i="0" strike="noStrike" spc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Product Weight</a:t>
                      </a:r>
                      <a:endParaRPr lang="en-US" altLang="en-US" sz="1200" b="0" i="0" strike="noStrike" spc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9525" lvl="0" indent="0" algn="l" defTabSz="914400">
                        <a:lnSpc>
                          <a:spcPct val="100000"/>
                        </a:lnSpc>
                      </a:pPr>
                      <a:r>
                        <a:rPr lang="en-US" altLang="zh-CN" sz="1200" b="0" i="0" strike="noStrike" spc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189.6 lb</a:t>
                      </a:r>
                      <a:endParaRPr lang="en-US" altLang="zh-CN" sz="1200" b="0" i="0" strike="noStrike" spc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</a:pPr>
                      <a:r>
                        <a:rPr lang="en-US" altLang="en-US" sz="1200" b="0" i="0" strike="noStrike" spc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Communication Method</a:t>
                      </a:r>
                      <a:endParaRPr lang="en-US" altLang="en-US" sz="1200" b="0" i="0" strike="noStrike" spc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00000"/>
                        </a:lnSpc>
                      </a:pPr>
                      <a:r>
                        <a:rPr lang="en-US" altLang="en-US" sz="1200" b="0" i="0" strike="noStrike" spc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4G</a:t>
                      </a:r>
                      <a:endParaRPr lang="en-US" altLang="en-US" sz="1200" b="0" i="0" strike="noStrike" spc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786765"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</a:pPr>
                      <a:r>
                        <a:rPr lang="en-US" altLang="en-US" sz="1200" b="0" i="0" strike="noStrike" spc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Product Capacity</a:t>
                      </a:r>
                      <a:endParaRPr lang="en-US" altLang="en-US" sz="1200" b="0" i="0" strike="noStrike" spc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9525" lvl="0" indent="0" algn="l" defTabSz="914400">
                        <a:lnSpc>
                          <a:spcPct val="100000"/>
                        </a:lnSpc>
                      </a:pPr>
                      <a:r>
                        <a:rPr lang="en-US" altLang="zh-CN" sz="1200" b="0" i="0" strike="noStrike" spc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13.9 cu ft</a:t>
                      </a:r>
                      <a:endParaRPr lang="en-US" altLang="zh-CN" sz="1200" b="0" i="0" strike="noStrike" spc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</a:pPr>
                      <a:r>
                        <a:rPr lang="en-US" altLang="en-US" sz="1200" b="0" i="0" strike="noStrike" spc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Shelf Display</a:t>
                      </a:r>
                      <a:endParaRPr lang="en-US" altLang="en-US" sz="1200" b="0" i="0" strike="noStrike" spc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</a:pPr>
                      <a:r>
                        <a:rPr lang="en-US" altLang="zh-CN" sz="1200" b="0" i="0" strike="noStrike" spc="0" dirty="0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6 shelves (5 shelves of 500ml bottled products + 1 shelves of 330ml canned products) ≈ 252 bottles of beverage</a:t>
                      </a:r>
                      <a:endParaRPr lang="en-US" altLang="zh-CN" sz="1200" b="0" i="0" strike="noStrike" spc="0" dirty="0">
                        <a:solidFill>
                          <a:schemeClr val="tx1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21005"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</a:pPr>
                      <a:r>
                        <a:rPr lang="en-US" altLang="en-US" sz="1200" b="0" i="0" strike="noStrike" spc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Power Consumption</a:t>
                      </a:r>
                      <a:endParaRPr lang="en-US" altLang="en-US" sz="1200" b="0" i="0" strike="noStrike" spc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9525" lvl="0" indent="0" algn="l"/>
                      <a:r>
                        <a:rPr lang="en-US" altLang="en-US" sz="1200" b="0" i="0" dirty="0">
                          <a:solidFill>
                            <a:srgbClr val="060607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2.0</a:t>
                      </a:r>
                      <a:r>
                        <a:rPr lang="en-US" altLang="zh-CN" sz="1200" b="0" i="0" dirty="0">
                          <a:solidFill>
                            <a:srgbClr val="060607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kW·h</a:t>
                      </a:r>
                      <a:r>
                        <a:rPr lang="en-US" altLang="en-US" sz="1200" b="0" i="0" dirty="0">
                          <a:solidFill>
                            <a:srgbClr val="060607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/24h </a:t>
                      </a:r>
                      <a:endParaRPr lang="en-US" altLang="en-US" sz="1200" b="0" i="0" dirty="0">
                        <a:solidFill>
                          <a:srgbClr val="060607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</a:pPr>
                      <a:r>
                        <a:rPr lang="en-US" altLang="en-US" sz="1200" b="0" i="0" strike="noStrike" spc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Payment Methods</a:t>
                      </a:r>
                      <a:endParaRPr lang="en-US" altLang="en-US" sz="1200" b="0" i="0" strike="noStrike" spc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9525" lvl="0" indent="0" algn="l" defTabSz="914400">
                        <a:lnSpc>
                          <a:spcPct val="100000"/>
                        </a:lnSpc>
                      </a:pPr>
                      <a:r>
                        <a:rPr lang="en-US" altLang="en-US" sz="1200" b="0" i="0" strike="noStrike" spc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Credit/Debit Cards and Apple Pay, etc.</a:t>
                      </a:r>
                      <a:endParaRPr lang="en-US" altLang="en-US" sz="1200" b="0" i="0" strike="noStrike" spc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4485"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</a:pPr>
                      <a:r>
                        <a:rPr lang="en-US" altLang="en-US" sz="1200" b="0" i="0" strike="noStrike" spc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Power</a:t>
                      </a:r>
                      <a:endParaRPr lang="en-US" altLang="en-US" sz="1200" b="0" i="0" strike="noStrike" spc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9525" lvl="0" indent="0" algn="l"/>
                      <a:r>
                        <a:rPr lang="en-US" altLang="en-US" sz="1200" b="0" i="0">
                          <a:solidFill>
                            <a:srgbClr val="060607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200W</a:t>
                      </a:r>
                      <a:endParaRPr lang="en-US" altLang="en-US" sz="1200" b="0" i="0">
                        <a:solidFill>
                          <a:srgbClr val="060607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</a:pPr>
                      <a:r>
                        <a:rPr lang="en-US" altLang="en-US" sz="1200" b="0" i="0" strike="noStrike" spc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Cabinet Shelves</a:t>
                      </a:r>
                      <a:endParaRPr lang="en-US" altLang="en-US" sz="1200" b="0" i="0" strike="noStrike" spc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</a:pPr>
                      <a:r>
                        <a:rPr lang="en-US" altLang="en-US" sz="1200" b="0" i="0" strike="noStrike" spc="0" dirty="0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Standard 5 layers, adjustable</a:t>
                      </a:r>
                      <a:endParaRPr lang="en-US" altLang="en-US" sz="1200" b="0" i="0" strike="noStrike" spc="0" dirty="0">
                        <a:solidFill>
                          <a:schemeClr val="tx1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21005"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</a:pPr>
                      <a:r>
                        <a:rPr lang="en-US" altLang="en-US" sz="1200" b="0" i="0" strike="noStrike" spc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Rated Voltage/Frequency</a:t>
                      </a:r>
                      <a:endParaRPr lang="en-US" altLang="en-US" sz="1200" b="0" i="0" strike="noStrike" spc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l"/>
                      <a:r>
                        <a:rPr lang="en-US" altLang="en-US" sz="1200" b="0" i="0" strike="noStrike" spc="0" dirty="0">
                          <a:solidFill>
                            <a:srgbClr val="060607"/>
                          </a:solidFill>
                          <a:latin typeface="+mn-lt"/>
                          <a:ea typeface="微软雅黑" panose="020B0503020204020204" charset="-122"/>
                        </a:rPr>
                        <a:t>110~120V/60Hz</a:t>
                      </a:r>
                      <a:endParaRPr lang="en-US" altLang="en-US" sz="1200" b="0" i="0" strike="noStrike" spc="0" dirty="0">
                        <a:solidFill>
                          <a:srgbClr val="060607"/>
                        </a:solidFill>
                        <a:latin typeface="+mn-lt"/>
                        <a:ea typeface="微软雅黑" panose="020B0503020204020204" charset="-122"/>
                      </a:endParaRPr>
                    </a:p>
                  </a:txBody>
                  <a:tcPr marL="9842" marR="9842" marT="9842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</a:pPr>
                      <a:r>
                        <a:rPr lang="en-US" altLang="en-US" sz="1200" b="0" i="0" strike="noStrike" spc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Anti-Fog Heating Door</a:t>
                      </a:r>
                      <a:endParaRPr lang="en-US" altLang="en-US" sz="1200" b="0" i="0" strike="noStrike" spc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</a:pPr>
                      <a:r>
                        <a:rPr lang="en-US" altLang="en-US" sz="1200" b="0" i="0" strike="noStrike" spc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 /</a:t>
                      </a:r>
                      <a:endParaRPr lang="en-US" altLang="en-US" sz="1200" b="0" i="0" strike="noStrike" spc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21005"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</a:pPr>
                      <a:r>
                        <a:rPr lang="en-US" altLang="en-US" sz="1200" b="0" i="0" strike="noStrike" spc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Temperature Range</a:t>
                      </a:r>
                      <a:endParaRPr lang="en-US" altLang="en-US" sz="1200" b="0" i="0" strike="noStrike" spc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9525" lvl="0" indent="0" algn="l"/>
                      <a:r>
                        <a:rPr lang="en-US" altLang="en-US" sz="1200" b="0" i="0">
                          <a:solidFill>
                            <a:srgbClr val="060607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32</a:t>
                      </a:r>
                      <a:r>
                        <a:rPr lang="zh-CN" altLang="zh-CN" sz="1200" b="0" i="0">
                          <a:solidFill>
                            <a:srgbClr val="060607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℉-50℉</a:t>
                      </a:r>
                      <a:endParaRPr lang="zh-CN" altLang="zh-CN" sz="1200" b="0" i="0">
                        <a:solidFill>
                          <a:srgbClr val="060607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</a:pPr>
                      <a:r>
                        <a:rPr lang="en-US" altLang="en-US" sz="1200" b="0" i="0" strike="noStrike" spc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Door Frame Material</a:t>
                      </a:r>
                      <a:endParaRPr lang="en-US" altLang="en-US" sz="1200" b="0" i="0" strike="noStrike" spc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</a:pPr>
                      <a:r>
                        <a:rPr lang="en-US" altLang="en-US" sz="1200" b="0" i="0" strike="noStrike" spc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Aluminum alloy, long-lasting, durable, and not easily deformed</a:t>
                      </a:r>
                      <a:endParaRPr lang="en-US" altLang="en-US" sz="1200" b="0" i="0" strike="noStrike" spc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46710"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</a:pPr>
                      <a:r>
                        <a:rPr lang="en-US" altLang="en-US" sz="1200" b="0" i="0" strike="noStrike" spc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Cooling Method</a:t>
                      </a:r>
                      <a:endParaRPr lang="en-US" altLang="en-US" sz="1200" b="0" i="0" strike="noStrike" spc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</a:pPr>
                      <a:r>
                        <a:rPr lang="en-US" altLang="en-US" sz="1200" b="0" i="0" strike="noStrike" spc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Pure Air Cooling</a:t>
                      </a:r>
                      <a:endParaRPr lang="en-US" altLang="en-US" sz="1200" b="0" i="0" strike="noStrike" spc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</a:pPr>
                      <a:endParaRPr lang="en-US" altLang="en-US" sz="1200" b="0" i="0" strike="noStrike" spc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</a:pPr>
                      <a:endParaRPr lang="en-US" altLang="en-US" sz="1200" b="0" i="0" strike="noStrike" spc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3855">
                <a:tc gridSpan="4"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</a:pPr>
                      <a:r>
                        <a:rPr lang="en-US" altLang="en-US" sz="2000" b="1" i="0" strike="noStrike" spc="0">
                          <a:solidFill>
                            <a:srgbClr val="000000"/>
                          </a:solidFill>
                          <a:latin typeface="Calibri" panose="020F0502020204030204"/>
                          <a:ea typeface="微软雅黑" panose="020B0503020204020204" charset="-122"/>
                        </a:rPr>
                        <a:t>Recognition Indicators</a:t>
                      </a:r>
                      <a:endParaRPr lang="en-US" altLang="en-US" sz="2000" b="1" i="0" strike="noStrike" spc="0">
                        <a:solidFill>
                          <a:srgbClr val="000000"/>
                        </a:solidFill>
                        <a:latin typeface="Calibri" panose="020F0502020204030204"/>
                        <a:ea typeface="微软雅黑" panose="020B0503020204020204" charset="-122"/>
                      </a:endParaRPr>
                    </a:p>
                  </a:txBody>
                  <a:tcPr marL="9842" marR="9842" marT="9842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cPr marL="9842" marR="9842" marT="9842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cPr marL="9842" marR="9842" marT="9842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cPr marL="9842" marR="9842" marT="9842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46710"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</a:pPr>
                      <a:r>
                        <a:rPr lang="en-US" altLang="en-US" sz="1200" b="0" i="0" strike="noStrike" spc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Recognition Accuracy</a:t>
                      </a:r>
                      <a:endParaRPr lang="en-US" altLang="en-US" sz="1200" b="0" i="0" strike="noStrike" spc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00000"/>
                        </a:lnSpc>
                      </a:pPr>
                      <a:r>
                        <a:rPr lang="en-US" altLang="en-US" sz="1200" b="0" i="0" strike="noStrike" spc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99%</a:t>
                      </a:r>
                      <a:endParaRPr lang="en-US" altLang="en-US" sz="1200" b="0" i="0" strike="noStrike" spc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</a:pPr>
                      <a:r>
                        <a:rPr lang="en-US" altLang="en-US" sz="1200" b="0" i="0" strike="noStrike" spc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Recognition Speed</a:t>
                      </a:r>
                      <a:endParaRPr lang="en-US" altLang="en-US" sz="1200" b="0" i="0" strike="noStrike" spc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</a:pPr>
                      <a:r>
                        <a:rPr lang="en-US" altLang="zh-CN" sz="1200" b="0" i="0" strike="noStrike" spc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About 60 seconds</a:t>
                      </a:r>
                      <a:endParaRPr lang="en-US" altLang="zh-CN" sz="1200" b="0" i="0" strike="noStrike" spc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21005"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</a:pPr>
                      <a:r>
                        <a:rPr lang="en-US" altLang="en-US" sz="1200" b="0" i="0" strike="noStrike" spc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Supported Product Categories</a:t>
                      </a:r>
                      <a:endParaRPr lang="en-US" altLang="en-US" sz="1200" b="0" i="0" strike="noStrike" spc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</a:pPr>
                      <a:r>
                        <a:rPr lang="en-US" altLang="en-US" sz="1200" b="0" i="0" strike="noStrike" spc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Beverages, Snacks, and All Categories</a:t>
                      </a:r>
                      <a:endParaRPr lang="en-US" altLang="en-US" sz="1200" b="0" i="0" strike="noStrike" spc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</a:pPr>
                      <a:r>
                        <a:rPr lang="en-US" altLang="en-US" sz="1200" b="0" i="0" strike="noStrike" spc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New Product Time</a:t>
                      </a:r>
                      <a:endParaRPr lang="en-US" altLang="en-US" sz="1200" b="0" i="0" strike="noStrike" spc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9525" lvl="0" indent="0" algn="l" defTabSz="914400">
                        <a:lnSpc>
                          <a:spcPct val="100000"/>
                        </a:lnSpc>
                      </a:pPr>
                      <a:r>
                        <a:rPr lang="en-US" altLang="zh-CN" sz="1200" b="0" i="0" strike="noStrike" spc="0" dirty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Under 6 hours</a:t>
                      </a:r>
                      <a:endParaRPr lang="en-US" altLang="zh-CN" sz="1200" b="0" i="0" strike="noStrike" spc="0" dirty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4" name="文本框 13"/>
          <p:cNvSpPr txBox="1"/>
          <p:nvPr/>
        </p:nvSpPr>
        <p:spPr>
          <a:xfrm>
            <a:off x="4217670" y="104775"/>
            <a:ext cx="6673215" cy="8115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lvl="0" algn="l" defTabSz="914400">
              <a:lnSpc>
                <a:spcPct val="130000"/>
              </a:lnSpc>
              <a:defRPr sz="1800" kern="1200">
                <a:solidFill>
                  <a:schemeClr val="tx1"/>
                </a:solidFill>
                <a:latin typeface="Calibri" panose="020F0502020204030204"/>
                <a:ea typeface="微软雅黑" panose="020B0503020204020204" charset="-122"/>
              </a:defRPr>
            </a:lvl1pPr>
            <a:lvl2pPr marL="457200" lvl="1" algn="l" defTabSz="914400">
              <a:lnSpc>
                <a:spcPct val="130000"/>
              </a:lnSpc>
              <a:defRPr sz="1800" kern="1200">
                <a:solidFill>
                  <a:schemeClr val="tx1"/>
                </a:solidFill>
                <a:latin typeface="Calibri" panose="020F0502020204030204"/>
                <a:ea typeface="微软雅黑" panose="020B0503020204020204" charset="-122"/>
              </a:defRPr>
            </a:lvl2pPr>
            <a:lvl3pPr marL="914400" lvl="2" algn="l" defTabSz="914400">
              <a:lnSpc>
                <a:spcPct val="130000"/>
              </a:lnSpc>
              <a:defRPr sz="1800" kern="1200">
                <a:solidFill>
                  <a:schemeClr val="tx1"/>
                </a:solidFill>
                <a:latin typeface="Calibri" panose="020F0502020204030204"/>
                <a:ea typeface="微软雅黑" panose="020B0503020204020204" charset="-122"/>
              </a:defRPr>
            </a:lvl3pPr>
            <a:lvl4pPr marL="1371600" lvl="3" algn="l" defTabSz="914400">
              <a:lnSpc>
                <a:spcPct val="130000"/>
              </a:lnSpc>
              <a:defRPr sz="1800" kern="1200">
                <a:solidFill>
                  <a:schemeClr val="tx1"/>
                </a:solidFill>
                <a:latin typeface="Calibri" panose="020F0502020204030204"/>
                <a:ea typeface="微软雅黑" panose="020B0503020204020204" charset="-122"/>
              </a:defRPr>
            </a:lvl4pPr>
            <a:lvl5pPr marL="1828800" lvl="4" algn="l" defTabSz="914400">
              <a:lnSpc>
                <a:spcPct val="130000"/>
              </a:lnSpc>
              <a:defRPr sz="1800" kern="1200">
                <a:solidFill>
                  <a:schemeClr val="tx1"/>
                </a:solidFill>
                <a:latin typeface="Calibri" panose="020F0502020204030204"/>
                <a:ea typeface="微软雅黑" panose="020B0503020204020204" charset="-122"/>
              </a:defRPr>
            </a:lvl5pPr>
            <a:lvl6pPr marL="2286000" lvl="5" algn="l" defTabSz="914400">
              <a:lnSpc>
                <a:spcPct val="130000"/>
              </a:lnSpc>
              <a:defRPr sz="1800" kern="1200">
                <a:solidFill>
                  <a:schemeClr val="tx1"/>
                </a:solidFill>
                <a:latin typeface="Calibri" panose="020F0502020204030204"/>
                <a:ea typeface="微软雅黑" panose="020B0503020204020204" charset="-122"/>
              </a:defRPr>
            </a:lvl6pPr>
            <a:lvl7pPr marL="2743200" lvl="6" algn="l" defTabSz="914400">
              <a:lnSpc>
                <a:spcPct val="130000"/>
              </a:lnSpc>
              <a:defRPr sz="1800" kern="1200">
                <a:solidFill>
                  <a:schemeClr val="tx1"/>
                </a:solidFill>
                <a:latin typeface="Calibri" panose="020F0502020204030204"/>
                <a:ea typeface="微软雅黑" panose="020B0503020204020204" charset="-122"/>
              </a:defRPr>
            </a:lvl7pPr>
            <a:lvl8pPr marL="3200400" lvl="7" algn="l" defTabSz="914400">
              <a:lnSpc>
                <a:spcPct val="130000"/>
              </a:lnSpc>
              <a:defRPr sz="1800" kern="1200">
                <a:solidFill>
                  <a:schemeClr val="tx1"/>
                </a:solidFill>
                <a:latin typeface="Calibri" panose="020F0502020204030204"/>
                <a:ea typeface="微软雅黑" panose="020B0503020204020204" charset="-122"/>
              </a:defRPr>
            </a:lvl8pPr>
            <a:lvl9pPr marL="3657600" lvl="8" algn="l" defTabSz="914400">
              <a:lnSpc>
                <a:spcPct val="130000"/>
              </a:lnSpc>
              <a:defRPr sz="1800" kern="1200">
                <a:solidFill>
                  <a:schemeClr val="tx1"/>
                </a:solidFill>
                <a:latin typeface="Calibri" panose="020F0502020204030204"/>
                <a:ea typeface="微软雅黑" panose="020B0503020204020204" charset="-122"/>
              </a:defRPr>
            </a:lvl9pPr>
          </a:lstStyle>
          <a:p>
            <a:pPr lvl="0" algn="ctr"/>
            <a:r>
              <a:rPr lang="en-US" altLang="en-US" sz="3600" b="1" i="0" strike="noStrike" spc="0" dirty="0">
                <a:solidFill>
                  <a:srgbClr val="000000"/>
                </a:solidFill>
                <a:latin typeface="Arial" panose="020B0604020202020204"/>
                <a:ea typeface="微软雅黑" panose="020B0503020204020204" charset="-122"/>
              </a:rPr>
              <a:t>Parameter Details</a:t>
            </a:r>
            <a:r>
              <a:rPr lang="zh-CN" altLang="zh-CN" sz="3600" b="1" dirty="0">
                <a:latin typeface="Calibri" panose="020F0502020204030204"/>
                <a:ea typeface="Arial" panose="020B0604020202020204"/>
              </a:rPr>
              <a:t>：</a:t>
            </a:r>
            <a:r>
              <a:rPr lang="en-US" altLang="en-US" sz="3600" b="1" dirty="0">
                <a:latin typeface="Arial" panose="020B0604020202020204"/>
                <a:ea typeface="微软雅黑" panose="020B0503020204020204" charset="-122"/>
              </a:rPr>
              <a:t> </a:t>
            </a:r>
            <a:r>
              <a:rPr lang="en-US" altLang="zh-CN" sz="3600" b="1" dirty="0">
                <a:latin typeface="Arial" panose="020B0604020202020204"/>
                <a:ea typeface="微软雅黑" panose="020B0503020204020204" charset="-122"/>
              </a:rPr>
              <a:t>Mini 360</a:t>
            </a:r>
            <a:endParaRPr lang="en-US" altLang="zh-CN" sz="3600" b="1" dirty="0"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22" name="文本框 21"/>
          <p:cNvSpPr txBox="1"/>
          <p:nvPr/>
        </p:nvSpPr>
        <p:spPr>
          <a:xfrm>
            <a:off x="64" y="6496114"/>
            <a:ext cx="3079161" cy="361950"/>
          </a:xfrm>
          <a:prstGeom prst="rect">
            <a:avLst/>
          </a:prstGeom>
          <a:ln w="12700">
            <a:prstDash val="solid"/>
            <a:miter/>
          </a:ln>
        </p:spPr>
        <p:txBody>
          <a:bodyPr>
            <a:spAutoFit/>
          </a:bodyPr>
          <a:lstStyle>
            <a:lvl1pPr marL="0" lvl="0" algn="l" defTabSz="914400">
              <a:lnSpc>
                <a:spcPct val="130000"/>
              </a:lnSpc>
              <a:defRPr sz="1800" kern="1200">
                <a:solidFill>
                  <a:schemeClr val="tx1"/>
                </a:solidFill>
                <a:latin typeface="Calibri" panose="020F0502020204030204"/>
                <a:ea typeface="微软雅黑" panose="020B0503020204020204" charset="-122"/>
              </a:defRPr>
            </a:lvl1pPr>
            <a:lvl2pPr marL="457200" lvl="1" algn="l" defTabSz="914400">
              <a:lnSpc>
                <a:spcPct val="130000"/>
              </a:lnSpc>
              <a:defRPr sz="1800" kern="1200">
                <a:solidFill>
                  <a:schemeClr val="tx1"/>
                </a:solidFill>
                <a:latin typeface="Calibri" panose="020F0502020204030204"/>
                <a:ea typeface="微软雅黑" panose="020B0503020204020204" charset="-122"/>
              </a:defRPr>
            </a:lvl2pPr>
            <a:lvl3pPr marL="914400" lvl="2" algn="l" defTabSz="914400">
              <a:lnSpc>
                <a:spcPct val="130000"/>
              </a:lnSpc>
              <a:defRPr sz="1800" kern="1200">
                <a:solidFill>
                  <a:schemeClr val="tx1"/>
                </a:solidFill>
                <a:latin typeface="Calibri" panose="020F0502020204030204"/>
                <a:ea typeface="微软雅黑" panose="020B0503020204020204" charset="-122"/>
              </a:defRPr>
            </a:lvl3pPr>
            <a:lvl4pPr marL="1371600" lvl="3" algn="l" defTabSz="914400">
              <a:lnSpc>
                <a:spcPct val="130000"/>
              </a:lnSpc>
              <a:defRPr sz="1800" kern="1200">
                <a:solidFill>
                  <a:schemeClr val="tx1"/>
                </a:solidFill>
                <a:latin typeface="Calibri" panose="020F0502020204030204"/>
                <a:ea typeface="微软雅黑" panose="020B0503020204020204" charset="-122"/>
              </a:defRPr>
            </a:lvl4pPr>
            <a:lvl5pPr marL="1828800" lvl="4" algn="l" defTabSz="914400">
              <a:lnSpc>
                <a:spcPct val="130000"/>
              </a:lnSpc>
              <a:defRPr sz="1800" kern="1200">
                <a:solidFill>
                  <a:schemeClr val="tx1"/>
                </a:solidFill>
                <a:latin typeface="Calibri" panose="020F0502020204030204"/>
                <a:ea typeface="微软雅黑" panose="020B0503020204020204" charset="-122"/>
              </a:defRPr>
            </a:lvl5pPr>
            <a:lvl6pPr marL="2286000" lvl="5" algn="l" defTabSz="914400">
              <a:lnSpc>
                <a:spcPct val="130000"/>
              </a:lnSpc>
              <a:defRPr sz="1800" kern="1200">
                <a:solidFill>
                  <a:schemeClr val="tx1"/>
                </a:solidFill>
                <a:latin typeface="Calibri" panose="020F0502020204030204"/>
                <a:ea typeface="微软雅黑" panose="020B0503020204020204" charset="-122"/>
              </a:defRPr>
            </a:lvl6pPr>
            <a:lvl7pPr marL="2743200" lvl="6" algn="l" defTabSz="914400">
              <a:lnSpc>
                <a:spcPct val="130000"/>
              </a:lnSpc>
              <a:defRPr sz="1800" kern="1200">
                <a:solidFill>
                  <a:schemeClr val="tx1"/>
                </a:solidFill>
                <a:latin typeface="Calibri" panose="020F0502020204030204"/>
                <a:ea typeface="微软雅黑" panose="020B0503020204020204" charset="-122"/>
              </a:defRPr>
            </a:lvl7pPr>
            <a:lvl8pPr marL="3200400" lvl="7" algn="l" defTabSz="914400">
              <a:lnSpc>
                <a:spcPct val="130000"/>
              </a:lnSpc>
              <a:defRPr sz="1800" kern="1200">
                <a:solidFill>
                  <a:schemeClr val="tx1"/>
                </a:solidFill>
                <a:latin typeface="Calibri" panose="020F0502020204030204"/>
                <a:ea typeface="微软雅黑" panose="020B0503020204020204" charset="-122"/>
              </a:defRPr>
            </a:lvl8pPr>
            <a:lvl9pPr marL="3657600" lvl="8" algn="l" defTabSz="914400">
              <a:lnSpc>
                <a:spcPct val="130000"/>
              </a:lnSpc>
              <a:defRPr sz="1800" kern="1200">
                <a:solidFill>
                  <a:schemeClr val="tx1"/>
                </a:solidFill>
                <a:latin typeface="Calibri" panose="020F0502020204030204"/>
                <a:ea typeface="微软雅黑" panose="020B0503020204020204" charset="-122"/>
              </a:defRPr>
            </a:lvl9pPr>
          </a:lstStyle>
          <a:p>
            <a:pPr lvl="0"/>
            <a:r>
              <a:rPr lang="en-US" altLang="en-US"/>
              <a:t>www.hahavending.com</a:t>
            </a:r>
            <a:endParaRPr lang="en-US" altLang="en-US"/>
          </a:p>
        </p:txBody>
      </p:sp>
      <p:pic>
        <p:nvPicPr>
          <p:cNvPr id="23" name="图片 2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3562086" y="5974580"/>
            <a:ext cx="5666908" cy="702509"/>
          </a:xfrm>
          <a:prstGeom prst="rect">
            <a:avLst/>
          </a:prstGeom>
          <a:noFill/>
        </p:spPr>
      </p:pic>
      <p:pic>
        <p:nvPicPr>
          <p:cNvPr id="2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55541" y="5974580"/>
            <a:ext cx="650420" cy="827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图片 3" descr="新LOGO-定稿文件_画板 1 副本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3830" y="80010"/>
            <a:ext cx="1320165" cy="61023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0570" y="984885"/>
            <a:ext cx="1720850" cy="498983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表格 9"/>
          <p:cNvGraphicFramePr/>
          <p:nvPr>
            <p:custDataLst>
              <p:tags r:id="rId1"/>
            </p:custDataLst>
          </p:nvPr>
        </p:nvGraphicFramePr>
        <p:xfrm>
          <a:off x="3562350" y="813435"/>
          <a:ext cx="8172450" cy="5132705"/>
        </p:xfrm>
        <a:graphic>
          <a:graphicData uri="http://schemas.openxmlformats.org/drawingml/2006/table">
            <a:tbl>
              <a:tblPr/>
              <a:tblGrid>
                <a:gridCol w="1892300"/>
                <a:gridCol w="1936750"/>
                <a:gridCol w="1663700"/>
                <a:gridCol w="2679700"/>
              </a:tblGrid>
              <a:tr h="412115">
                <a:tc gridSpan="4"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</a:pPr>
                      <a:r>
                        <a:rPr lang="en-US" altLang="en-US" sz="2000" b="1" i="0" strike="noStrike" spc="0">
                          <a:solidFill>
                            <a:srgbClr val="000000"/>
                          </a:solidFill>
                          <a:latin typeface="Calibri" panose="020F0502020204030204"/>
                          <a:ea typeface="微软雅黑" panose="020B0503020204020204" charset="-122"/>
                        </a:rPr>
                        <a:t>Product Parameters</a:t>
                      </a:r>
                      <a:endParaRPr lang="en-US" altLang="en-US" sz="2000" b="1" i="0" strike="noStrike" spc="0">
                        <a:solidFill>
                          <a:srgbClr val="000000"/>
                        </a:solidFill>
                        <a:latin typeface="Calibri" panose="020F0502020204030204"/>
                        <a:ea typeface="微软雅黑" panose="020B0503020204020204" charset="-122"/>
                      </a:endParaRPr>
                    </a:p>
                  </a:txBody>
                  <a:tcPr marL="9842" marR="9842" marT="9842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cPr marL="9842" marR="9842" marT="9842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cPr marL="9842" marR="9842" marT="9842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cPr marL="9842" marR="9842" marT="9842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21005"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</a:pPr>
                      <a:r>
                        <a:rPr lang="en-US" altLang="en-US" sz="1200" b="0" i="0" strike="noStrike" spc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Exterior Dimensions</a:t>
                      </a:r>
                      <a:r>
                        <a:rPr lang="zh-CN" altLang="zh-CN" sz="1200">
                          <a:latin typeface="微软雅黑" panose="020B0503020204020204" charset="-122"/>
                          <a:ea typeface="微软雅黑" panose="020B0503020204020204" charset="-122"/>
                        </a:rPr>
                        <a:t>（</a:t>
                      </a:r>
                      <a:r>
                        <a:rPr lang="en-US" altLang="en-US" sz="1200">
                          <a:latin typeface="微软雅黑" panose="020B0503020204020204" charset="-122"/>
                          <a:ea typeface="微软雅黑" panose="020B0503020204020204" charset="-122"/>
                        </a:rPr>
                        <a:t>WxDxH</a:t>
                      </a:r>
                      <a:r>
                        <a:rPr lang="zh-CN" altLang="zh-CN" sz="1200">
                          <a:latin typeface="微软雅黑" panose="020B0503020204020204" charset="-122"/>
                          <a:ea typeface="微软雅黑" panose="020B0503020204020204" charset="-122"/>
                        </a:rPr>
                        <a:t>）</a:t>
                      </a:r>
                      <a:endParaRPr lang="zh-CN" altLang="zh-CN" sz="120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9525" lvl="0" indent="0" algn="l" defTabSz="914400">
                        <a:lnSpc>
                          <a:spcPct val="100000"/>
                        </a:lnSpc>
                      </a:pPr>
                      <a:r>
                        <a:rPr lang="en-US" altLang="zh-CN" sz="1200" b="0" i="0" strike="noStrike" spc="0">
                          <a:solidFill>
                            <a:srgbClr val="060607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27.2*27*76.6 inch</a:t>
                      </a:r>
                      <a:endParaRPr lang="en-US" altLang="zh-CN" sz="1200" b="0" i="0" strike="noStrike" spc="0">
                        <a:solidFill>
                          <a:srgbClr val="060607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</a:pPr>
                      <a:r>
                        <a:rPr lang="en-US" altLang="en-US" sz="1200" b="0" i="0" strike="noStrike" spc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Technology Implementation</a:t>
                      </a:r>
                      <a:endParaRPr lang="en-US" altLang="en-US" sz="1200" b="0" i="0" strike="noStrike" spc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</a:pPr>
                      <a:r>
                        <a:rPr lang="en-US" altLang="en-US" sz="1200" b="0" i="0" strike="noStrike" spc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AI Vision Technology</a:t>
                      </a:r>
                      <a:endParaRPr lang="en-US" altLang="en-US" sz="1200" b="0" i="0" strike="noStrike" spc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21005"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</a:pPr>
                      <a:r>
                        <a:rPr lang="en-US" altLang="en-US" sz="1200" b="0" i="0" strike="noStrike" spc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Product Weight</a:t>
                      </a:r>
                      <a:endParaRPr lang="en-US" altLang="en-US" sz="1200" b="0" i="0" strike="noStrike" spc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9525" lvl="0" indent="0" algn="l" defTabSz="914400">
                        <a:lnSpc>
                          <a:spcPct val="100000"/>
                        </a:lnSpc>
                      </a:pPr>
                      <a:r>
                        <a:rPr lang="en-US" altLang="zh-CN" sz="1200" b="0" i="0" strike="noStrike" spc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232.6 lb</a:t>
                      </a:r>
                      <a:endParaRPr lang="en-US" altLang="zh-CN" sz="1200" b="0" i="0" strike="noStrike" spc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</a:pPr>
                      <a:r>
                        <a:rPr lang="en-US" altLang="en-US" sz="1200" b="0" i="0" strike="noStrike" spc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Communication Method</a:t>
                      </a:r>
                      <a:endParaRPr lang="en-US" altLang="en-US" sz="1200" b="0" i="0" strike="noStrike" spc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00000"/>
                        </a:lnSpc>
                      </a:pPr>
                      <a:r>
                        <a:rPr lang="en-US" altLang="en-US" sz="1200" b="0" i="0" strike="noStrike" spc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4G</a:t>
                      </a:r>
                      <a:endParaRPr lang="en-US" altLang="en-US" sz="1200" b="0" i="0" strike="noStrike" spc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786765"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</a:pPr>
                      <a:r>
                        <a:rPr lang="en-US" altLang="en-US" sz="1200" b="0" i="0" strike="noStrike" spc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Product Capacity</a:t>
                      </a:r>
                      <a:endParaRPr lang="en-US" altLang="en-US" sz="1200" b="0" i="0" strike="noStrike" spc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9525" lvl="0" indent="0" algn="l" defTabSz="914400">
                        <a:lnSpc>
                          <a:spcPct val="100000"/>
                        </a:lnSpc>
                      </a:pPr>
                      <a:r>
                        <a:rPr lang="en-US" altLang="zh-CN" sz="1200" b="0" i="0" strike="noStrike" spc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15.8 cu ft</a:t>
                      </a:r>
                      <a:endParaRPr lang="en-US" altLang="zh-CN" sz="1200" b="0" i="0" strike="noStrike" spc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</a:pPr>
                      <a:r>
                        <a:rPr lang="en-US" altLang="en-US" sz="1200" b="0" i="0" strike="noStrike" spc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Shelf Display</a:t>
                      </a:r>
                      <a:endParaRPr lang="en-US" altLang="en-US" sz="1200" b="0" i="0" strike="noStrike" spc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</a:pPr>
                      <a:r>
                        <a:rPr lang="en-US" altLang="zh-CN" sz="1200" dirty="0">
                          <a:sym typeface="+mn-ea"/>
                        </a:rPr>
                        <a:t>6 shelves (5 shelves of 500ml bottled products + 1 shelves of 330ml canned products) ≈ 324 bottles of beverage</a:t>
                      </a:r>
                      <a:endParaRPr lang="en-US" altLang="zh-CN" sz="1200" b="0" i="0" strike="noStrike" spc="0" dirty="0">
                        <a:solidFill>
                          <a:schemeClr val="tx1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21005"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</a:pPr>
                      <a:r>
                        <a:rPr lang="en-US" altLang="en-US" sz="1200" b="0" i="0" strike="noStrike" spc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Power Consumption</a:t>
                      </a:r>
                      <a:endParaRPr lang="en-US" altLang="en-US" sz="1200" b="0" i="0" strike="noStrike" spc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9525" lvl="0" indent="0" algn="l"/>
                      <a:r>
                        <a:rPr lang="en-US" altLang="en-US" sz="1200" b="0" i="0">
                          <a:solidFill>
                            <a:srgbClr val="060607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2.28</a:t>
                      </a:r>
                      <a:r>
                        <a:rPr lang="en-US" altLang="zh-CN" sz="1200" b="0" i="0">
                          <a:solidFill>
                            <a:srgbClr val="060607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kW·h</a:t>
                      </a:r>
                      <a:r>
                        <a:rPr lang="en-US" altLang="en-US" sz="1200" b="0" i="0">
                          <a:solidFill>
                            <a:srgbClr val="060607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/24h </a:t>
                      </a:r>
                      <a:endParaRPr lang="en-US" altLang="en-US" sz="1200" b="0" i="0">
                        <a:solidFill>
                          <a:srgbClr val="060607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</a:pPr>
                      <a:r>
                        <a:rPr lang="en-US" altLang="en-US" sz="1200" b="0" i="0" strike="noStrike" spc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Payment Methods</a:t>
                      </a:r>
                      <a:endParaRPr lang="en-US" altLang="en-US" sz="1200" b="0" i="0" strike="noStrike" spc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9525" lvl="0" indent="0" algn="l" defTabSz="914400">
                        <a:lnSpc>
                          <a:spcPct val="100000"/>
                        </a:lnSpc>
                      </a:pPr>
                      <a:r>
                        <a:rPr lang="en-US" altLang="en-US" sz="1200" b="0" i="0" strike="noStrike" spc="0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Credit/Debit Cards and Apple Pay, etc.</a:t>
                      </a:r>
                      <a:endParaRPr lang="en-US" altLang="en-US" sz="1200" b="0" i="0" strike="noStrike" spc="0">
                        <a:solidFill>
                          <a:schemeClr val="tx1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9565"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</a:pPr>
                      <a:r>
                        <a:rPr lang="en-US" altLang="en-US" sz="1200" b="0" i="0" strike="noStrike" spc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Power</a:t>
                      </a:r>
                      <a:endParaRPr lang="en-US" altLang="en-US" sz="1200" b="0" i="0" strike="noStrike" spc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9525" lvl="0" indent="0" algn="l"/>
                      <a:r>
                        <a:rPr lang="en-US" altLang="en-US" sz="1200" b="0" i="0">
                          <a:solidFill>
                            <a:srgbClr val="060607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260W</a:t>
                      </a:r>
                      <a:endParaRPr lang="en-US" altLang="en-US" sz="1200" b="0" i="0">
                        <a:solidFill>
                          <a:srgbClr val="060607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</a:pPr>
                      <a:r>
                        <a:rPr lang="en-US" altLang="en-US" sz="1200" b="0" i="0" strike="noStrike" spc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Cabinet Shelves</a:t>
                      </a:r>
                      <a:endParaRPr lang="en-US" altLang="en-US" sz="1200" b="0" i="0" strike="noStrike" spc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</a:pPr>
                      <a:r>
                        <a:rPr lang="en-US" altLang="en-US" sz="1200" b="0" i="0" strike="noStrike" spc="0" dirty="0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Standard 5 layers, adjustable</a:t>
                      </a:r>
                      <a:endParaRPr lang="en-US" altLang="en-US" sz="1200" b="0" i="0" strike="noStrike" spc="0" dirty="0">
                        <a:solidFill>
                          <a:schemeClr val="tx1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21005"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</a:pPr>
                      <a:r>
                        <a:rPr lang="en-US" altLang="en-US" sz="1200" b="0" i="0" strike="noStrike" spc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Rated Voltage/Frequency</a:t>
                      </a:r>
                      <a:endParaRPr lang="en-US" altLang="en-US" sz="1200" b="0" i="0" strike="noStrike" spc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l"/>
                      <a:r>
                        <a:rPr lang="en-US" altLang="en-US" sz="1200" b="0" i="0" strike="noStrike" spc="0" dirty="0">
                          <a:solidFill>
                            <a:srgbClr val="060607"/>
                          </a:solidFill>
                          <a:latin typeface="+mn-lt"/>
                          <a:ea typeface="微软雅黑" panose="020B0503020204020204" charset="-122"/>
                        </a:rPr>
                        <a:t>110~120V/60Hz</a:t>
                      </a:r>
                      <a:endParaRPr lang="en-US" altLang="en-US" sz="1200" b="0" i="0" strike="noStrike" spc="0" dirty="0">
                        <a:solidFill>
                          <a:srgbClr val="060607"/>
                        </a:solidFill>
                        <a:latin typeface="+mn-lt"/>
                        <a:ea typeface="微软雅黑" panose="020B0503020204020204" charset="-122"/>
                      </a:endParaRPr>
                    </a:p>
                  </a:txBody>
                  <a:tcPr marL="9842" marR="9842" marT="9842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</a:pPr>
                      <a:r>
                        <a:rPr lang="en-US" altLang="en-US" sz="1200" b="0" i="0" strike="noStrike" spc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Anti-Fog Heating Door</a:t>
                      </a:r>
                      <a:endParaRPr lang="en-US" altLang="en-US" sz="1200" b="0" i="0" strike="noStrike" spc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</a:pPr>
                      <a:r>
                        <a:rPr lang="en-US" altLang="en-US" sz="1200" b="0" i="0" strike="noStrike" spc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Standard, prevents product condensation</a:t>
                      </a:r>
                      <a:endParaRPr lang="en-US" altLang="en-US" sz="1200" b="0" i="0" strike="noStrike" spc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21005"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</a:pPr>
                      <a:r>
                        <a:rPr lang="en-US" altLang="en-US" sz="1200" b="0" i="0" strike="noStrike" spc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Temperature Range</a:t>
                      </a:r>
                      <a:endParaRPr lang="en-US" altLang="en-US" sz="1200" b="0" i="0" strike="noStrike" spc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9525" lvl="0" indent="0" algn="l"/>
                      <a:r>
                        <a:rPr lang="en-US" altLang="en-US" sz="1200">
                          <a:solidFill>
                            <a:srgbClr val="060607"/>
                          </a:solidFill>
                          <a:sym typeface="+mn-ea"/>
                        </a:rPr>
                        <a:t>32</a:t>
                      </a:r>
                      <a:r>
                        <a:rPr lang="zh-CN" altLang="zh-CN" sz="1200">
                          <a:solidFill>
                            <a:srgbClr val="060607"/>
                          </a:solidFill>
                          <a:sym typeface="+mn-ea"/>
                        </a:rPr>
                        <a:t>℉-50℉</a:t>
                      </a:r>
                      <a:endParaRPr lang="en-US" altLang="zh-CN" sz="1200" b="0" i="0">
                        <a:solidFill>
                          <a:srgbClr val="060607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</a:pPr>
                      <a:r>
                        <a:rPr lang="en-US" altLang="en-US" sz="1200" b="0" i="0" strike="noStrike" spc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Door Frame Material</a:t>
                      </a:r>
                      <a:endParaRPr lang="en-US" altLang="en-US" sz="1200" b="0" i="0" strike="noStrike" spc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</a:pPr>
                      <a:r>
                        <a:rPr lang="en-US" altLang="en-US" sz="1200" b="0" i="0" strike="noStrike" spc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Aluminum alloy, long-lasting, durable, and not easily deformed</a:t>
                      </a:r>
                      <a:endParaRPr lang="en-US" altLang="en-US" sz="1200" b="0" i="0" strike="noStrike" spc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53060"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</a:pPr>
                      <a:r>
                        <a:rPr lang="en-US" altLang="en-US" sz="1200" b="0" i="0" strike="noStrike" spc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Cooling Method</a:t>
                      </a:r>
                      <a:endParaRPr lang="en-US" altLang="en-US" sz="1200" b="0" i="0" strike="noStrike" spc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</a:pPr>
                      <a:r>
                        <a:rPr lang="en-US" altLang="en-US" sz="1200" b="0" i="0" strike="noStrike" spc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Pure Air Cooling</a:t>
                      </a:r>
                      <a:endParaRPr lang="en-US" altLang="en-US" sz="1200" b="0" i="0" strike="noStrike" spc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</a:pPr>
                      <a:endParaRPr lang="en-US" altLang="en-US" sz="1200" b="0" i="0" strike="noStrike" spc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</a:pPr>
                      <a:endParaRPr lang="en-US" altLang="en-US" sz="1200" b="0" i="0" strike="noStrike" spc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1475">
                <a:tc gridSpan="4"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</a:pPr>
                      <a:r>
                        <a:rPr lang="en-US" altLang="en-US" sz="2000" b="1" i="0" strike="noStrike" spc="0">
                          <a:solidFill>
                            <a:srgbClr val="000000"/>
                          </a:solidFill>
                          <a:latin typeface="Calibri" panose="020F0502020204030204"/>
                          <a:ea typeface="微软雅黑" panose="020B0503020204020204" charset="-122"/>
                        </a:rPr>
                        <a:t>Recognition Indicators</a:t>
                      </a:r>
                      <a:endParaRPr lang="en-US" altLang="en-US" sz="2000" b="1" i="0" strike="noStrike" spc="0">
                        <a:solidFill>
                          <a:srgbClr val="000000"/>
                        </a:solidFill>
                        <a:latin typeface="Calibri" panose="020F0502020204030204"/>
                        <a:ea typeface="微软雅黑" panose="020B0503020204020204" charset="-122"/>
                      </a:endParaRPr>
                    </a:p>
                  </a:txBody>
                  <a:tcPr marL="9842" marR="9842" marT="9842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cPr marL="9842" marR="9842" marT="9842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cPr marL="9842" marR="9842" marT="9842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cPr marL="9842" marR="9842" marT="9842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53695"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</a:pPr>
                      <a:r>
                        <a:rPr lang="en-US" altLang="en-US" sz="1200" b="0" i="0" strike="noStrike" spc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Recognition Accuracy</a:t>
                      </a:r>
                      <a:endParaRPr lang="en-US" altLang="en-US" sz="1200" b="0" i="0" strike="noStrike" spc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00000"/>
                        </a:lnSpc>
                      </a:pPr>
                      <a:r>
                        <a:rPr lang="en-US" altLang="en-US" sz="1200" b="0" i="0" strike="noStrike" spc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99%</a:t>
                      </a:r>
                      <a:endParaRPr lang="en-US" altLang="en-US" sz="1200" b="0" i="0" strike="noStrike" spc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</a:pPr>
                      <a:r>
                        <a:rPr lang="en-US" altLang="en-US" sz="1200" b="0" i="0" strike="noStrike" spc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Recognition Speed</a:t>
                      </a:r>
                      <a:endParaRPr lang="en-US" altLang="en-US" sz="1200" b="0" i="0" strike="noStrike" spc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</a:pPr>
                      <a:r>
                        <a:rPr lang="en-US" altLang="zh-CN" sz="1200" b="0" i="0" strike="noStrike" spc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About 60 seconds</a:t>
                      </a:r>
                      <a:endParaRPr lang="en-US" altLang="zh-CN" sz="1200" b="0" i="0" strike="noStrike" spc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21005"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</a:pPr>
                      <a:r>
                        <a:rPr lang="en-US" altLang="en-US" sz="1200" b="0" i="0" strike="noStrike" spc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Supported Product Categories</a:t>
                      </a:r>
                      <a:endParaRPr lang="en-US" altLang="en-US" sz="1200" b="0" i="0" strike="noStrike" spc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</a:pPr>
                      <a:r>
                        <a:rPr lang="en-US" altLang="en-US" sz="1200" b="0" i="0" strike="noStrike" spc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Beverages, Snacks, and All Categories</a:t>
                      </a:r>
                      <a:endParaRPr lang="en-US" altLang="en-US" sz="1200" b="0" i="0" strike="noStrike" spc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</a:pPr>
                      <a:r>
                        <a:rPr lang="en-US" altLang="en-US" sz="1200" b="0" i="0" strike="noStrike" spc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New Product Time</a:t>
                      </a:r>
                      <a:endParaRPr lang="en-US" altLang="en-US" sz="1200" b="0" i="0" strike="noStrike" spc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9525" lvl="0" indent="0" algn="l" defTabSz="914400">
                        <a:lnSpc>
                          <a:spcPct val="100000"/>
                        </a:lnSpc>
                      </a:pPr>
                      <a:r>
                        <a:rPr lang="en-US" altLang="zh-CN" sz="1200" dirty="0">
                          <a:solidFill>
                            <a:srgbClr val="000000"/>
                          </a:solidFill>
                          <a:sym typeface="+mn-ea"/>
                        </a:rPr>
                        <a:t>Under 6 hours</a:t>
                      </a:r>
                      <a:endParaRPr lang="en-US" altLang="en-US" sz="1200" b="0" i="0" strike="noStrike" spc="0" dirty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4" name="文本框 13"/>
          <p:cNvSpPr txBox="1"/>
          <p:nvPr/>
        </p:nvSpPr>
        <p:spPr>
          <a:xfrm>
            <a:off x="4199255" y="104775"/>
            <a:ext cx="6675120" cy="8115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lvl="0" algn="l" defTabSz="914400">
              <a:lnSpc>
                <a:spcPct val="130000"/>
              </a:lnSpc>
              <a:defRPr sz="1800" kern="1200">
                <a:solidFill>
                  <a:schemeClr val="tx1"/>
                </a:solidFill>
                <a:latin typeface="Calibri" panose="020F0502020204030204"/>
                <a:ea typeface="微软雅黑" panose="020B0503020204020204" charset="-122"/>
              </a:defRPr>
            </a:lvl1pPr>
            <a:lvl2pPr marL="457200" lvl="1" algn="l" defTabSz="914400">
              <a:lnSpc>
                <a:spcPct val="130000"/>
              </a:lnSpc>
              <a:defRPr sz="1800" kern="1200">
                <a:solidFill>
                  <a:schemeClr val="tx1"/>
                </a:solidFill>
                <a:latin typeface="Calibri" panose="020F0502020204030204"/>
                <a:ea typeface="微软雅黑" panose="020B0503020204020204" charset="-122"/>
              </a:defRPr>
            </a:lvl2pPr>
            <a:lvl3pPr marL="914400" lvl="2" algn="l" defTabSz="914400">
              <a:lnSpc>
                <a:spcPct val="130000"/>
              </a:lnSpc>
              <a:defRPr sz="1800" kern="1200">
                <a:solidFill>
                  <a:schemeClr val="tx1"/>
                </a:solidFill>
                <a:latin typeface="Calibri" panose="020F0502020204030204"/>
                <a:ea typeface="微软雅黑" panose="020B0503020204020204" charset="-122"/>
              </a:defRPr>
            </a:lvl3pPr>
            <a:lvl4pPr marL="1371600" lvl="3" algn="l" defTabSz="914400">
              <a:lnSpc>
                <a:spcPct val="130000"/>
              </a:lnSpc>
              <a:defRPr sz="1800" kern="1200">
                <a:solidFill>
                  <a:schemeClr val="tx1"/>
                </a:solidFill>
                <a:latin typeface="Calibri" panose="020F0502020204030204"/>
                <a:ea typeface="微软雅黑" panose="020B0503020204020204" charset="-122"/>
              </a:defRPr>
            </a:lvl4pPr>
            <a:lvl5pPr marL="1828800" lvl="4" algn="l" defTabSz="914400">
              <a:lnSpc>
                <a:spcPct val="130000"/>
              </a:lnSpc>
              <a:defRPr sz="1800" kern="1200">
                <a:solidFill>
                  <a:schemeClr val="tx1"/>
                </a:solidFill>
                <a:latin typeface="Calibri" panose="020F0502020204030204"/>
                <a:ea typeface="微软雅黑" panose="020B0503020204020204" charset="-122"/>
              </a:defRPr>
            </a:lvl5pPr>
            <a:lvl6pPr marL="2286000" lvl="5" algn="l" defTabSz="914400">
              <a:lnSpc>
                <a:spcPct val="130000"/>
              </a:lnSpc>
              <a:defRPr sz="1800" kern="1200">
                <a:solidFill>
                  <a:schemeClr val="tx1"/>
                </a:solidFill>
                <a:latin typeface="Calibri" panose="020F0502020204030204"/>
                <a:ea typeface="微软雅黑" panose="020B0503020204020204" charset="-122"/>
              </a:defRPr>
            </a:lvl6pPr>
            <a:lvl7pPr marL="2743200" lvl="6" algn="l" defTabSz="914400">
              <a:lnSpc>
                <a:spcPct val="130000"/>
              </a:lnSpc>
              <a:defRPr sz="1800" kern="1200">
                <a:solidFill>
                  <a:schemeClr val="tx1"/>
                </a:solidFill>
                <a:latin typeface="Calibri" panose="020F0502020204030204"/>
                <a:ea typeface="微软雅黑" panose="020B0503020204020204" charset="-122"/>
              </a:defRPr>
            </a:lvl7pPr>
            <a:lvl8pPr marL="3200400" lvl="7" algn="l" defTabSz="914400">
              <a:lnSpc>
                <a:spcPct val="130000"/>
              </a:lnSpc>
              <a:defRPr sz="1800" kern="1200">
                <a:solidFill>
                  <a:schemeClr val="tx1"/>
                </a:solidFill>
                <a:latin typeface="Calibri" panose="020F0502020204030204"/>
                <a:ea typeface="微软雅黑" panose="020B0503020204020204" charset="-122"/>
              </a:defRPr>
            </a:lvl8pPr>
            <a:lvl9pPr marL="3657600" lvl="8" algn="l" defTabSz="914400">
              <a:lnSpc>
                <a:spcPct val="130000"/>
              </a:lnSpc>
              <a:defRPr sz="1800" kern="1200">
                <a:solidFill>
                  <a:schemeClr val="tx1"/>
                </a:solidFill>
                <a:latin typeface="Calibri" panose="020F0502020204030204"/>
                <a:ea typeface="微软雅黑" panose="020B0503020204020204" charset="-122"/>
              </a:defRPr>
            </a:lvl9pPr>
          </a:lstStyle>
          <a:p>
            <a:pPr lvl="0" algn="ctr"/>
            <a:r>
              <a:rPr lang="en-US" altLang="en-US" sz="3600" b="1" i="0" strike="noStrike" spc="0" dirty="0">
                <a:solidFill>
                  <a:srgbClr val="000000"/>
                </a:solidFill>
                <a:latin typeface="Arial" panose="020B0604020202020204"/>
                <a:ea typeface="微软雅黑" panose="020B0503020204020204" charset="-122"/>
              </a:rPr>
              <a:t>Parameter Details</a:t>
            </a:r>
            <a:r>
              <a:rPr lang="zh-CN" altLang="zh-CN" sz="3600" b="1" dirty="0">
                <a:latin typeface="Calibri" panose="020F0502020204030204"/>
                <a:ea typeface="Arial" panose="020B0604020202020204"/>
              </a:rPr>
              <a:t>：</a:t>
            </a:r>
            <a:r>
              <a:rPr lang="en-US" altLang="en-US" sz="3600" b="1" dirty="0">
                <a:latin typeface="Arial" panose="020B0604020202020204"/>
                <a:ea typeface="微软雅黑" panose="020B0503020204020204" charset="-122"/>
              </a:rPr>
              <a:t> </a:t>
            </a:r>
            <a:r>
              <a:rPr lang="en-US" altLang="zh-CN" sz="3600" b="1" dirty="0">
                <a:latin typeface="Arial" panose="020B0604020202020204"/>
                <a:ea typeface="微软雅黑" panose="020B0503020204020204" charset="-122"/>
              </a:rPr>
              <a:t>Plus 440</a:t>
            </a:r>
            <a:endParaRPr lang="en-US" altLang="zh-CN" sz="3600" b="1" dirty="0"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22" name="文本框 21"/>
          <p:cNvSpPr txBox="1"/>
          <p:nvPr/>
        </p:nvSpPr>
        <p:spPr>
          <a:xfrm>
            <a:off x="64" y="6496114"/>
            <a:ext cx="3079161" cy="361950"/>
          </a:xfrm>
          <a:prstGeom prst="rect">
            <a:avLst/>
          </a:prstGeom>
          <a:ln w="12700">
            <a:prstDash val="solid"/>
            <a:miter/>
          </a:ln>
        </p:spPr>
        <p:txBody>
          <a:bodyPr>
            <a:spAutoFit/>
          </a:bodyPr>
          <a:lstStyle>
            <a:lvl1pPr marL="0" lvl="0" algn="l" defTabSz="914400">
              <a:lnSpc>
                <a:spcPct val="130000"/>
              </a:lnSpc>
              <a:defRPr sz="1800" kern="1200">
                <a:solidFill>
                  <a:schemeClr val="tx1"/>
                </a:solidFill>
                <a:latin typeface="Calibri" panose="020F0502020204030204"/>
                <a:ea typeface="微软雅黑" panose="020B0503020204020204" charset="-122"/>
              </a:defRPr>
            </a:lvl1pPr>
            <a:lvl2pPr marL="457200" lvl="1" algn="l" defTabSz="914400">
              <a:lnSpc>
                <a:spcPct val="130000"/>
              </a:lnSpc>
              <a:defRPr sz="1800" kern="1200">
                <a:solidFill>
                  <a:schemeClr val="tx1"/>
                </a:solidFill>
                <a:latin typeface="Calibri" panose="020F0502020204030204"/>
                <a:ea typeface="微软雅黑" panose="020B0503020204020204" charset="-122"/>
              </a:defRPr>
            </a:lvl2pPr>
            <a:lvl3pPr marL="914400" lvl="2" algn="l" defTabSz="914400">
              <a:lnSpc>
                <a:spcPct val="130000"/>
              </a:lnSpc>
              <a:defRPr sz="1800" kern="1200">
                <a:solidFill>
                  <a:schemeClr val="tx1"/>
                </a:solidFill>
                <a:latin typeface="Calibri" panose="020F0502020204030204"/>
                <a:ea typeface="微软雅黑" panose="020B0503020204020204" charset="-122"/>
              </a:defRPr>
            </a:lvl3pPr>
            <a:lvl4pPr marL="1371600" lvl="3" algn="l" defTabSz="914400">
              <a:lnSpc>
                <a:spcPct val="130000"/>
              </a:lnSpc>
              <a:defRPr sz="1800" kern="1200">
                <a:solidFill>
                  <a:schemeClr val="tx1"/>
                </a:solidFill>
                <a:latin typeface="Calibri" panose="020F0502020204030204"/>
                <a:ea typeface="微软雅黑" panose="020B0503020204020204" charset="-122"/>
              </a:defRPr>
            </a:lvl4pPr>
            <a:lvl5pPr marL="1828800" lvl="4" algn="l" defTabSz="914400">
              <a:lnSpc>
                <a:spcPct val="130000"/>
              </a:lnSpc>
              <a:defRPr sz="1800" kern="1200">
                <a:solidFill>
                  <a:schemeClr val="tx1"/>
                </a:solidFill>
                <a:latin typeface="Calibri" panose="020F0502020204030204"/>
                <a:ea typeface="微软雅黑" panose="020B0503020204020204" charset="-122"/>
              </a:defRPr>
            </a:lvl5pPr>
            <a:lvl6pPr marL="2286000" lvl="5" algn="l" defTabSz="914400">
              <a:lnSpc>
                <a:spcPct val="130000"/>
              </a:lnSpc>
              <a:defRPr sz="1800" kern="1200">
                <a:solidFill>
                  <a:schemeClr val="tx1"/>
                </a:solidFill>
                <a:latin typeface="Calibri" panose="020F0502020204030204"/>
                <a:ea typeface="微软雅黑" panose="020B0503020204020204" charset="-122"/>
              </a:defRPr>
            </a:lvl6pPr>
            <a:lvl7pPr marL="2743200" lvl="6" algn="l" defTabSz="914400">
              <a:lnSpc>
                <a:spcPct val="130000"/>
              </a:lnSpc>
              <a:defRPr sz="1800" kern="1200">
                <a:solidFill>
                  <a:schemeClr val="tx1"/>
                </a:solidFill>
                <a:latin typeface="Calibri" panose="020F0502020204030204"/>
                <a:ea typeface="微软雅黑" panose="020B0503020204020204" charset="-122"/>
              </a:defRPr>
            </a:lvl7pPr>
            <a:lvl8pPr marL="3200400" lvl="7" algn="l" defTabSz="914400">
              <a:lnSpc>
                <a:spcPct val="130000"/>
              </a:lnSpc>
              <a:defRPr sz="1800" kern="1200">
                <a:solidFill>
                  <a:schemeClr val="tx1"/>
                </a:solidFill>
                <a:latin typeface="Calibri" panose="020F0502020204030204"/>
                <a:ea typeface="微软雅黑" panose="020B0503020204020204" charset="-122"/>
              </a:defRPr>
            </a:lvl8pPr>
            <a:lvl9pPr marL="3657600" lvl="8" algn="l" defTabSz="914400">
              <a:lnSpc>
                <a:spcPct val="130000"/>
              </a:lnSpc>
              <a:defRPr sz="1800" kern="1200">
                <a:solidFill>
                  <a:schemeClr val="tx1"/>
                </a:solidFill>
                <a:latin typeface="Calibri" panose="020F0502020204030204"/>
                <a:ea typeface="微软雅黑" panose="020B0503020204020204" charset="-122"/>
              </a:defRPr>
            </a:lvl9pPr>
          </a:lstStyle>
          <a:p>
            <a:pPr lvl="0"/>
            <a:r>
              <a:rPr lang="en-US" altLang="en-US"/>
              <a:t>www.hahavending.com</a:t>
            </a:r>
            <a:endParaRPr lang="en-US" altLang="en-US"/>
          </a:p>
        </p:txBody>
      </p:sp>
      <p:pic>
        <p:nvPicPr>
          <p:cNvPr id="23" name="图片 2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3562086" y="5974580"/>
            <a:ext cx="5666908" cy="702509"/>
          </a:xfrm>
          <a:prstGeom prst="rect">
            <a:avLst/>
          </a:prstGeom>
          <a:noFill/>
        </p:spPr>
      </p:pic>
      <p:pic>
        <p:nvPicPr>
          <p:cNvPr id="2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55541" y="5974580"/>
            <a:ext cx="650420" cy="827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图片 2" descr="新LOGO-定稿文件_画板 1 副本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3830" y="80010"/>
            <a:ext cx="1320165" cy="61023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3240" y="750570"/>
            <a:ext cx="2279015" cy="5292725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表格 9"/>
          <p:cNvGraphicFramePr/>
          <p:nvPr/>
        </p:nvGraphicFramePr>
        <p:xfrm>
          <a:off x="3562086" y="813413"/>
          <a:ext cx="8172450" cy="5064949"/>
        </p:xfrm>
        <a:graphic>
          <a:graphicData uri="http://schemas.openxmlformats.org/drawingml/2006/table">
            <a:tbl>
              <a:tblPr/>
              <a:tblGrid>
                <a:gridCol w="1892300"/>
                <a:gridCol w="1936750"/>
                <a:gridCol w="1663700"/>
                <a:gridCol w="2679700"/>
              </a:tblGrid>
              <a:tr h="0">
                <a:tc gridSpan="4">
                  <a:txBody>
                    <a:bodyPr/>
                    <a:lstStyle/>
                    <a:p>
                      <a:pPr lvl="0" algn="ctr"/>
                      <a:r>
                        <a:rPr lang="en-US" altLang="en-US" sz="1200" b="1" i="0" strike="noStrike" spc="0" dirty="0">
                          <a:solidFill>
                            <a:srgbClr val="000000"/>
                          </a:solidFill>
                          <a:latin typeface="Calibri" panose="020F0502020204030204"/>
                          <a:ea typeface="微软雅黑" panose="020B0503020204020204" charset="-122"/>
                        </a:rPr>
                        <a:t>Product Parameters</a:t>
                      </a:r>
                      <a:endParaRPr lang="en-US" altLang="en-US" sz="1200" b="1" i="0" strike="noStrike" spc="0" dirty="0">
                        <a:solidFill>
                          <a:srgbClr val="000000"/>
                        </a:solidFill>
                        <a:latin typeface="Calibri" panose="020F0502020204030204"/>
                        <a:ea typeface="微软雅黑" panose="020B0503020204020204" charset="-122"/>
                      </a:endParaRPr>
                    </a:p>
                  </a:txBody>
                  <a:tcPr marL="9842" marR="9842" marT="9842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cPr marL="9842" marR="9842" marT="9842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cPr marL="9842" marR="9842" marT="9842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cPr marL="9842" marR="9842" marT="9842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lvl="0" algn="l"/>
                      <a:r>
                        <a:rPr lang="en-US" altLang="en-US" sz="1200" b="0" i="0" strike="noStrike" spc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Exterior Dimensions</a:t>
                      </a:r>
                      <a:r>
                        <a:rPr lang="zh-CN" altLang="zh-CN" sz="1200">
                          <a:latin typeface="微软雅黑" panose="020B0503020204020204" charset="-122"/>
                          <a:ea typeface="微软雅黑" panose="020B0503020204020204" charset="-122"/>
                        </a:rPr>
                        <a:t>（</a:t>
                      </a:r>
                      <a:r>
                        <a:rPr lang="en-US" altLang="en-US" sz="1200">
                          <a:latin typeface="微软雅黑" panose="020B0503020204020204" charset="-122"/>
                          <a:ea typeface="微软雅黑" panose="020B0503020204020204" charset="-122"/>
                        </a:rPr>
                        <a:t>WxDxH</a:t>
                      </a:r>
                      <a:r>
                        <a:rPr lang="zh-CN" altLang="zh-CN" sz="1200">
                          <a:latin typeface="微软雅黑" panose="020B0503020204020204" charset="-122"/>
                          <a:ea typeface="微软雅黑" panose="020B0503020204020204" charset="-122"/>
                        </a:rPr>
                        <a:t>）</a:t>
                      </a:r>
                      <a:endParaRPr lang="zh-CN" altLang="zh-CN" sz="120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9525" lvl="0" indent="0" algn="l" defTabSz="914400">
                        <a:lnSpc>
                          <a:spcPct val="100000"/>
                        </a:lnSpc>
                      </a:pPr>
                      <a:r>
                        <a:rPr lang="en-US" altLang="zh-CN" sz="1200" b="0" i="0" strike="noStrike" spc="0" dirty="0">
                          <a:solidFill>
                            <a:srgbClr val="060607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29.5*25.6*79.5 inch</a:t>
                      </a:r>
                      <a:endParaRPr lang="en-US" altLang="zh-CN" sz="1200" b="0" i="0" strike="noStrike" spc="0" dirty="0">
                        <a:solidFill>
                          <a:srgbClr val="060607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l"/>
                      <a:r>
                        <a:rPr lang="en-US" altLang="en-US" sz="1200" b="0" i="0" strike="noStrike" spc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Technology Implementation</a:t>
                      </a:r>
                      <a:endParaRPr lang="en-US" altLang="en-US" sz="1200" b="0" i="0" strike="noStrike" spc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l"/>
                      <a:r>
                        <a:rPr lang="en-US" altLang="en-US" sz="1200" b="0" i="0" strike="noStrike" spc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AI Vision Technology</a:t>
                      </a:r>
                      <a:endParaRPr lang="en-US" altLang="en-US" sz="1200" b="0" i="0" strike="noStrike" spc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lvl="0" algn="l"/>
                      <a:r>
                        <a:rPr lang="en-US" altLang="en-US" sz="1200" b="0" i="0" strike="noStrike" spc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Product Weight</a:t>
                      </a:r>
                      <a:endParaRPr lang="en-US" altLang="en-US" sz="1200" b="0" i="0" strike="noStrike" spc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9525" lvl="0" indent="0" algn="l" defTabSz="914400">
                        <a:lnSpc>
                          <a:spcPct val="100000"/>
                        </a:lnSpc>
                      </a:pPr>
                      <a:r>
                        <a:rPr lang="en-US" altLang="zh-CN" sz="1200" b="0" i="0" strike="noStrike" spc="0" dirty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270.1 lb</a:t>
                      </a:r>
                      <a:endParaRPr lang="en-US" altLang="zh-CN" sz="1200" b="0" i="0" strike="noStrike" spc="0" dirty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l"/>
                      <a:r>
                        <a:rPr lang="en-US" altLang="en-US" sz="1200" b="0" i="0" strike="noStrike" spc="0" dirty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Communication Method</a:t>
                      </a:r>
                      <a:endParaRPr lang="en-US" altLang="en-US" sz="1200" b="0" i="0" strike="noStrike" spc="0" dirty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/>
                      <a:r>
                        <a:rPr lang="en-US" altLang="en-US" sz="1200" b="0" i="0" strike="noStrike" spc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4G</a:t>
                      </a:r>
                      <a:endParaRPr lang="en-US" altLang="en-US" sz="1200" b="0" i="0" strike="noStrike" spc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lvl="0" algn="l"/>
                      <a:r>
                        <a:rPr lang="en-US" altLang="en-US" sz="1200" b="0" i="0" strike="noStrike" spc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Product Capacity</a:t>
                      </a:r>
                      <a:endParaRPr lang="en-US" altLang="en-US" sz="1200" b="0" i="0" strike="noStrike" spc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9525" lvl="0" indent="0" algn="l" defTabSz="914400">
                        <a:lnSpc>
                          <a:spcPct val="100000"/>
                        </a:lnSpc>
                      </a:pPr>
                      <a:r>
                        <a:rPr lang="en-US" altLang="zh-CN" sz="1200" b="0" i="0" strike="noStrike" spc="0" dirty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19.7 cu ft</a:t>
                      </a:r>
                      <a:endParaRPr lang="en-US" altLang="zh-CN" sz="1200" b="0" i="0" strike="noStrike" spc="0" dirty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l"/>
                      <a:r>
                        <a:rPr lang="en-US" altLang="en-US" sz="1200" b="0" i="0" strike="noStrike" spc="0" dirty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Shelf Display</a:t>
                      </a:r>
                      <a:endParaRPr lang="en-US" altLang="en-US" sz="1200" b="0" i="0" strike="noStrike" spc="0" dirty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</a:pPr>
                      <a:r>
                        <a:rPr lang="en-US" altLang="zh-CN" sz="1200" b="0" i="0" strike="noStrike" spc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6 shelves (5 shelves of 500ml bottled products + 1 shelves of 330ml canned products) ≈ 378 bottles of beverage</a:t>
                      </a:r>
                      <a:endParaRPr lang="en-US" altLang="zh-CN" sz="1200" b="0" i="0" strike="noStrike" spc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lvl="0" algn="l"/>
                      <a:r>
                        <a:rPr lang="en-US" altLang="en-US" sz="1200" b="0" i="0" strike="noStrike" spc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Power Consumption</a:t>
                      </a:r>
                      <a:endParaRPr lang="en-US" altLang="en-US" sz="1200" b="0" i="0" strike="noStrike" spc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/>
                      <a:r>
                        <a:rPr lang="en-US" altLang="en-US" sz="1200" b="0" i="0" strike="noStrike" spc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2.65</a:t>
                      </a:r>
                      <a:r>
                        <a:rPr lang="en-US" altLang="zh-CN" sz="1200" b="0" i="0" strike="noStrike" spc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kW·h</a:t>
                      </a:r>
                      <a:r>
                        <a:rPr lang="en-US" altLang="en-US" sz="1200" b="0" i="0" strike="noStrike" spc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/24h </a:t>
                      </a:r>
                      <a:endParaRPr lang="en-US" altLang="en-US" sz="1200" b="0" i="0" strike="noStrike" spc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l"/>
                      <a:r>
                        <a:rPr lang="en-US" altLang="en-US" sz="1200" b="0" i="0" strike="noStrike" spc="0" dirty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Payment Methods</a:t>
                      </a:r>
                      <a:endParaRPr lang="en-US" altLang="en-US" sz="1200" b="0" i="0" strike="noStrike" spc="0" dirty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9525" lvl="0" indent="0" algn="l" defTabSz="914400">
                        <a:lnSpc>
                          <a:spcPct val="100000"/>
                        </a:lnSpc>
                      </a:pPr>
                      <a:r>
                        <a:rPr lang="en-US" altLang="en-US" sz="1200" b="0" i="0" strike="noStrike" spc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Credit/Debit Cards and Apple Pay, etc.</a:t>
                      </a:r>
                      <a:endParaRPr lang="en-US" altLang="en-US" sz="1200" b="0" i="0" strike="noStrike" spc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lvl="0" algn="l"/>
                      <a:r>
                        <a:rPr lang="en-US" altLang="en-US" sz="1200" b="0" i="0" strike="noStrike" spc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Power</a:t>
                      </a:r>
                      <a:endParaRPr lang="en-US" altLang="en-US" sz="1200" b="0" i="0" strike="noStrike" spc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/>
                      <a:r>
                        <a:rPr lang="en-US" altLang="en-US" sz="1200" b="0" i="0" strike="noStrike" spc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380W</a:t>
                      </a:r>
                      <a:endParaRPr lang="en-US" altLang="en-US" sz="1200" b="0" i="0" strike="noStrike" spc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l"/>
                      <a:r>
                        <a:rPr lang="en-US" altLang="en-US" sz="1200" b="0" i="0" strike="noStrike" spc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Cabinet Shelves</a:t>
                      </a:r>
                      <a:endParaRPr lang="en-US" altLang="en-US" sz="1200" b="0" i="0" strike="noStrike" spc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l"/>
                      <a:r>
                        <a:rPr lang="en-US" altLang="en-US" sz="1200" b="0" i="0" strike="noStrike" spc="0" dirty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Standard 6 layers, adjustable</a:t>
                      </a:r>
                      <a:endParaRPr lang="en-US" altLang="en-US" sz="1200" b="0" i="0" strike="noStrike" spc="0" dirty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lvl="0" algn="l"/>
                      <a:r>
                        <a:rPr lang="en-US" altLang="en-US" sz="1200" b="0" i="0" strike="noStrike" spc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Rated Voltage/Frequency</a:t>
                      </a:r>
                      <a:endParaRPr lang="en-US" altLang="en-US" sz="1200" b="0" i="0" strike="noStrike" spc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l"/>
                      <a:r>
                        <a:rPr lang="en-US" altLang="en-US" sz="1200" b="0" i="0" strike="noStrike" spc="0" dirty="0">
                          <a:solidFill>
                            <a:srgbClr val="060607"/>
                          </a:solidFill>
                          <a:latin typeface="+mn-lt"/>
                          <a:ea typeface="微软雅黑" panose="020B0503020204020204" charset="-122"/>
                        </a:rPr>
                        <a:t>110~120V/60Hz</a:t>
                      </a:r>
                      <a:endParaRPr lang="en-US" altLang="en-US" sz="1200" b="0" i="0" strike="noStrike" spc="0" dirty="0">
                        <a:solidFill>
                          <a:srgbClr val="060607"/>
                        </a:solidFill>
                        <a:latin typeface="+mn-lt"/>
                        <a:ea typeface="微软雅黑" panose="020B0503020204020204" charset="-122"/>
                      </a:endParaRPr>
                    </a:p>
                  </a:txBody>
                  <a:tcPr marL="9842" marR="9842" marT="9842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l"/>
                      <a:r>
                        <a:rPr lang="en-US" altLang="en-US" sz="1200" b="0" i="0" strike="noStrike" spc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Anti-Fog Heating Door</a:t>
                      </a:r>
                      <a:endParaRPr lang="en-US" altLang="en-US" sz="1200" b="0" i="0" strike="noStrike" spc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l"/>
                      <a:r>
                        <a:rPr lang="en-US" altLang="en-US" sz="1200" b="0" i="0" strike="noStrike" spc="0" dirty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Standard, prevents product condensation</a:t>
                      </a:r>
                      <a:endParaRPr lang="en-US" altLang="en-US" sz="1200" b="0" i="0" strike="noStrike" spc="0" dirty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lvl="0" algn="l"/>
                      <a:r>
                        <a:rPr lang="en-US" altLang="en-US" sz="1200" b="0" i="0" strike="noStrike" spc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Temperature Range</a:t>
                      </a:r>
                      <a:endParaRPr lang="en-US" altLang="en-US" sz="1200" b="0" i="0" strike="noStrike" spc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/>
                      <a:r>
                        <a:rPr lang="en-US" altLang="en-US" sz="1200" b="0" i="0" strike="noStrike" spc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32℉-50℉</a:t>
                      </a:r>
                      <a:endParaRPr lang="en-US" altLang="en-US" sz="1200" b="0" i="0" strike="noStrike" spc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l"/>
                      <a:r>
                        <a:rPr lang="en-US" altLang="en-US" sz="1200" b="0" i="0" strike="noStrike" spc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Door Frame Material</a:t>
                      </a:r>
                      <a:endParaRPr lang="en-US" altLang="en-US" sz="1200" b="0" i="0" strike="noStrike" spc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l"/>
                      <a:r>
                        <a:rPr lang="en-US" altLang="en-US" sz="1200" b="0" i="0" strike="noStrike" spc="0" dirty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Aluminum alloy, long-lasting, durable, and not easily deformed</a:t>
                      </a:r>
                      <a:endParaRPr lang="en-US" altLang="en-US" sz="1200" b="0" i="0" strike="noStrike" spc="0" dirty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lvl="0" algn="l"/>
                      <a:r>
                        <a:rPr lang="en-US" altLang="en-US" sz="1200" b="0" i="0" strike="noStrike" spc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Cooling Method</a:t>
                      </a:r>
                      <a:endParaRPr lang="en-US" altLang="en-US" sz="1200" b="0" i="0" strike="noStrike" spc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l"/>
                      <a:r>
                        <a:rPr lang="en-US" altLang="en-US" sz="1200" b="0" i="0" strike="noStrike" spc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Pure Air Cooling</a:t>
                      </a:r>
                      <a:endParaRPr lang="en-US" altLang="en-US" sz="1200" b="0" i="0" strike="noStrike" spc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l"/>
                      <a:endParaRPr lang="en-US" altLang="en-US" sz="1200" b="0" i="0" strike="noStrike" spc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l"/>
                      <a:endParaRPr lang="en-US" altLang="en-US" sz="1200" b="0" i="0" strike="noStrike" spc="0" dirty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 gridSpan="4">
                  <a:txBody>
                    <a:bodyPr/>
                    <a:lstStyle/>
                    <a:p>
                      <a:pPr lvl="0" algn="ctr"/>
                      <a:r>
                        <a:rPr lang="en-US" altLang="en-US" sz="1200" b="1" i="0" strike="noStrike" spc="0" dirty="0">
                          <a:solidFill>
                            <a:srgbClr val="000000"/>
                          </a:solidFill>
                          <a:latin typeface="Calibri" panose="020F0502020204030204"/>
                          <a:ea typeface="微软雅黑" panose="020B0503020204020204" charset="-122"/>
                        </a:rPr>
                        <a:t>Recognition Indicators</a:t>
                      </a:r>
                      <a:endParaRPr lang="en-US" altLang="en-US" sz="1200" b="1" i="0" strike="noStrike" spc="0" dirty="0">
                        <a:solidFill>
                          <a:srgbClr val="000000"/>
                        </a:solidFill>
                        <a:latin typeface="Calibri" panose="020F0502020204030204"/>
                        <a:ea typeface="微软雅黑" panose="020B0503020204020204" charset="-122"/>
                      </a:endParaRPr>
                    </a:p>
                  </a:txBody>
                  <a:tcPr marL="9842" marR="9842" marT="9842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cPr marL="9842" marR="9842" marT="9842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cPr marL="9842" marR="9842" marT="9842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cPr marL="9842" marR="9842" marT="9842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lvl="0" algn="l"/>
                      <a:r>
                        <a:rPr lang="en-US" altLang="en-US" sz="1200" b="0" i="0" strike="noStrike" spc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Recognition Accuracy</a:t>
                      </a:r>
                      <a:endParaRPr lang="en-US" altLang="en-US" sz="1200" b="0" i="0" strike="noStrike" spc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/>
                      <a:r>
                        <a:rPr lang="en-US" altLang="en-US" sz="1200" b="0" i="0" strike="noStrike" spc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99%</a:t>
                      </a:r>
                      <a:endParaRPr lang="en-US" altLang="en-US" sz="1200" b="0" i="0" strike="noStrike" spc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l"/>
                      <a:r>
                        <a:rPr lang="en-US" altLang="en-US" sz="1200" b="0" i="0" strike="noStrike" spc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Recognition Speed</a:t>
                      </a:r>
                      <a:endParaRPr lang="en-US" altLang="en-US" sz="1200" b="0" i="0" strike="noStrike" spc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l"/>
                      <a:r>
                        <a:rPr lang="en-US" altLang="zh-CN" sz="1200" b="0" i="0" strike="noStrike" spc="0" dirty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About 60 seconds</a:t>
                      </a:r>
                      <a:endParaRPr lang="en-US" altLang="zh-CN" sz="1200" b="0" i="0" strike="noStrike" spc="0" dirty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lvl="0" algn="l"/>
                      <a:r>
                        <a:rPr lang="en-US" altLang="en-US" sz="1200" b="0" i="0" strike="noStrike" spc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Supported Product Categories</a:t>
                      </a:r>
                      <a:endParaRPr lang="en-US" altLang="en-US" sz="1200" b="0" i="0" strike="noStrike" spc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l"/>
                      <a:r>
                        <a:rPr lang="en-US" altLang="en-US" sz="1200" b="0" i="0" strike="noStrike" spc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Beverages, Snacks, and All Categories</a:t>
                      </a:r>
                      <a:endParaRPr lang="en-US" altLang="en-US" sz="1200" b="0" i="0" strike="noStrike" spc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l"/>
                      <a:r>
                        <a:rPr lang="en-US" altLang="en-US" sz="1200" b="0" i="0" strike="noStrike" spc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New Product Time</a:t>
                      </a:r>
                      <a:endParaRPr lang="en-US" altLang="en-US" sz="1200" b="0" i="0" strike="noStrike" spc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9525" lvl="0" indent="0" algn="l" defTabSz="914400">
                        <a:lnSpc>
                          <a:spcPct val="100000"/>
                        </a:lnSpc>
                      </a:pPr>
                      <a:r>
                        <a:rPr lang="en-US" altLang="zh-CN" sz="1200" dirty="0">
                          <a:solidFill>
                            <a:srgbClr val="000000"/>
                          </a:solidFill>
                          <a:sym typeface="+mn-ea"/>
                        </a:rPr>
                        <a:t>Under 6 hours</a:t>
                      </a:r>
                      <a:endParaRPr lang="en-US" altLang="en-US" sz="1200" b="0" i="0" strike="noStrike" spc="0" dirty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4" name="文本框 13"/>
          <p:cNvSpPr txBox="1"/>
          <p:nvPr/>
        </p:nvSpPr>
        <p:spPr>
          <a:xfrm>
            <a:off x="4188460" y="104775"/>
            <a:ext cx="6602095" cy="8115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lvl="0" algn="l" defTabSz="914400">
              <a:defRPr sz="1800" kern="1200">
                <a:solidFill>
                  <a:schemeClr val="tx1"/>
                </a:solidFill>
                <a:latin typeface="Calibri" panose="020F0502020204030204"/>
                <a:ea typeface="微软雅黑" panose="020B0503020204020204" charset="-122"/>
              </a:defRPr>
            </a:lvl1pPr>
            <a:lvl2pPr marL="457200" lvl="1" algn="l" defTabSz="914400">
              <a:defRPr sz="1800" kern="1200">
                <a:solidFill>
                  <a:schemeClr val="tx1"/>
                </a:solidFill>
                <a:latin typeface="Calibri" panose="020F0502020204030204"/>
                <a:ea typeface="微软雅黑" panose="020B0503020204020204" charset="-122"/>
              </a:defRPr>
            </a:lvl2pPr>
            <a:lvl3pPr marL="914400" lvl="2" algn="l" defTabSz="914400">
              <a:defRPr sz="1800" kern="1200">
                <a:solidFill>
                  <a:schemeClr val="tx1"/>
                </a:solidFill>
                <a:latin typeface="Calibri" panose="020F0502020204030204"/>
                <a:ea typeface="微软雅黑" panose="020B0503020204020204" charset="-122"/>
              </a:defRPr>
            </a:lvl3pPr>
            <a:lvl4pPr marL="1371600" lvl="3" algn="l" defTabSz="914400">
              <a:defRPr sz="1800" kern="1200">
                <a:solidFill>
                  <a:schemeClr val="tx1"/>
                </a:solidFill>
                <a:latin typeface="Calibri" panose="020F0502020204030204"/>
                <a:ea typeface="微软雅黑" panose="020B0503020204020204" charset="-122"/>
              </a:defRPr>
            </a:lvl4pPr>
            <a:lvl5pPr marL="1828800" lvl="4" algn="l" defTabSz="914400">
              <a:defRPr sz="1800" kern="1200">
                <a:solidFill>
                  <a:schemeClr val="tx1"/>
                </a:solidFill>
                <a:latin typeface="Calibri" panose="020F0502020204030204"/>
                <a:ea typeface="微软雅黑" panose="020B0503020204020204" charset="-122"/>
              </a:defRPr>
            </a:lvl5pPr>
            <a:lvl6pPr marL="2286000" lvl="5" algn="l" defTabSz="914400">
              <a:defRPr sz="1800" kern="1200">
                <a:solidFill>
                  <a:schemeClr val="tx1"/>
                </a:solidFill>
                <a:latin typeface="Calibri" panose="020F0502020204030204"/>
                <a:ea typeface="微软雅黑" panose="020B0503020204020204" charset="-122"/>
              </a:defRPr>
            </a:lvl6pPr>
            <a:lvl7pPr marL="2743200" lvl="6" algn="l" defTabSz="914400">
              <a:defRPr sz="1800" kern="1200">
                <a:solidFill>
                  <a:schemeClr val="tx1"/>
                </a:solidFill>
                <a:latin typeface="Calibri" panose="020F0502020204030204"/>
                <a:ea typeface="微软雅黑" panose="020B0503020204020204" charset="-122"/>
              </a:defRPr>
            </a:lvl7pPr>
            <a:lvl8pPr marL="3200400" lvl="7" algn="l" defTabSz="914400">
              <a:defRPr sz="1800" kern="1200">
                <a:solidFill>
                  <a:schemeClr val="tx1"/>
                </a:solidFill>
                <a:latin typeface="Calibri" panose="020F0502020204030204"/>
                <a:ea typeface="微软雅黑" panose="020B0503020204020204" charset="-122"/>
              </a:defRPr>
            </a:lvl8pPr>
            <a:lvl9pPr marL="3657600" lvl="8" algn="l" defTabSz="914400">
              <a:defRPr sz="1800" kern="1200">
                <a:solidFill>
                  <a:schemeClr val="tx1"/>
                </a:solidFill>
                <a:latin typeface="Calibri" panose="020F0502020204030204"/>
                <a:ea typeface="微软雅黑" panose="020B0503020204020204" charset="-122"/>
              </a:defRPr>
            </a:lvl9pPr>
          </a:lstStyle>
          <a:p>
            <a:pPr lvl="0" algn="ctr"/>
            <a:r>
              <a:rPr lang="en-US" altLang="en-US" sz="3600" b="1" i="0" strike="noStrike" spc="0">
                <a:solidFill>
                  <a:srgbClr val="000000"/>
                </a:solidFill>
                <a:latin typeface="Arial" panose="020B0604020202020204"/>
                <a:ea typeface="微软雅黑" panose="020B0503020204020204" charset="-122"/>
              </a:rPr>
              <a:t>Parameter Details</a:t>
            </a:r>
            <a:r>
              <a:rPr lang="zh-CN" altLang="zh-CN" sz="3600" b="1">
                <a:latin typeface="Calibri" panose="020F0502020204030204"/>
                <a:ea typeface="Arial" panose="020B0604020202020204"/>
              </a:rPr>
              <a:t>：</a:t>
            </a:r>
            <a:r>
              <a:rPr lang="en-US" altLang="zh-CN" sz="3600" b="1">
                <a:latin typeface="Calibri" panose="020F0502020204030204"/>
                <a:ea typeface="Arial" panose="020B0604020202020204"/>
              </a:rPr>
              <a:t> </a:t>
            </a:r>
            <a:r>
              <a:rPr lang="en-US" altLang="zh-CN" sz="3600" b="1">
                <a:latin typeface="Arial" panose="020B0604020202020204"/>
                <a:ea typeface="微软雅黑" panose="020B0503020204020204" charset="-122"/>
              </a:rPr>
              <a:t>Pro 542</a:t>
            </a:r>
            <a:endParaRPr lang="en-US" altLang="zh-CN" sz="3600" b="1"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22" name="文本框 21"/>
          <p:cNvSpPr txBox="1"/>
          <p:nvPr/>
        </p:nvSpPr>
        <p:spPr>
          <a:xfrm>
            <a:off x="64" y="6496114"/>
            <a:ext cx="3079161" cy="361950"/>
          </a:xfrm>
          <a:prstGeom prst="rect">
            <a:avLst/>
          </a:prstGeom>
          <a:ln w="12700">
            <a:prstDash val="solid"/>
            <a:miter/>
          </a:ln>
        </p:spPr>
        <p:txBody>
          <a:bodyPr>
            <a:spAutoFit/>
          </a:bodyPr>
          <a:lstStyle>
            <a:lvl1pPr marL="0" lvl="0" algn="l" defTabSz="914400">
              <a:defRPr sz="1800" kern="1200">
                <a:solidFill>
                  <a:schemeClr val="tx1"/>
                </a:solidFill>
                <a:latin typeface="Calibri" panose="020F0502020204030204"/>
                <a:ea typeface="微软雅黑" panose="020B0503020204020204" charset="-122"/>
              </a:defRPr>
            </a:lvl1pPr>
            <a:lvl2pPr marL="457200" lvl="1" algn="l" defTabSz="914400">
              <a:defRPr sz="1800" kern="1200">
                <a:solidFill>
                  <a:schemeClr val="tx1"/>
                </a:solidFill>
                <a:latin typeface="Calibri" panose="020F0502020204030204"/>
                <a:ea typeface="微软雅黑" panose="020B0503020204020204" charset="-122"/>
              </a:defRPr>
            </a:lvl2pPr>
            <a:lvl3pPr marL="914400" lvl="2" algn="l" defTabSz="914400">
              <a:defRPr sz="1800" kern="1200">
                <a:solidFill>
                  <a:schemeClr val="tx1"/>
                </a:solidFill>
                <a:latin typeface="Calibri" panose="020F0502020204030204"/>
                <a:ea typeface="微软雅黑" panose="020B0503020204020204" charset="-122"/>
              </a:defRPr>
            </a:lvl3pPr>
            <a:lvl4pPr marL="1371600" lvl="3" algn="l" defTabSz="914400">
              <a:defRPr sz="1800" kern="1200">
                <a:solidFill>
                  <a:schemeClr val="tx1"/>
                </a:solidFill>
                <a:latin typeface="Calibri" panose="020F0502020204030204"/>
                <a:ea typeface="微软雅黑" panose="020B0503020204020204" charset="-122"/>
              </a:defRPr>
            </a:lvl4pPr>
            <a:lvl5pPr marL="1828800" lvl="4" algn="l" defTabSz="914400">
              <a:defRPr sz="1800" kern="1200">
                <a:solidFill>
                  <a:schemeClr val="tx1"/>
                </a:solidFill>
                <a:latin typeface="Calibri" panose="020F0502020204030204"/>
                <a:ea typeface="微软雅黑" panose="020B0503020204020204" charset="-122"/>
              </a:defRPr>
            </a:lvl5pPr>
            <a:lvl6pPr marL="2286000" lvl="5" algn="l" defTabSz="914400">
              <a:defRPr sz="1800" kern="1200">
                <a:solidFill>
                  <a:schemeClr val="tx1"/>
                </a:solidFill>
                <a:latin typeface="Calibri" panose="020F0502020204030204"/>
                <a:ea typeface="微软雅黑" panose="020B0503020204020204" charset="-122"/>
              </a:defRPr>
            </a:lvl6pPr>
            <a:lvl7pPr marL="2743200" lvl="6" algn="l" defTabSz="914400">
              <a:defRPr sz="1800" kern="1200">
                <a:solidFill>
                  <a:schemeClr val="tx1"/>
                </a:solidFill>
                <a:latin typeface="Calibri" panose="020F0502020204030204"/>
                <a:ea typeface="微软雅黑" panose="020B0503020204020204" charset="-122"/>
              </a:defRPr>
            </a:lvl7pPr>
            <a:lvl8pPr marL="3200400" lvl="7" algn="l" defTabSz="914400">
              <a:defRPr sz="1800" kern="1200">
                <a:solidFill>
                  <a:schemeClr val="tx1"/>
                </a:solidFill>
                <a:latin typeface="Calibri" panose="020F0502020204030204"/>
                <a:ea typeface="微软雅黑" panose="020B0503020204020204" charset="-122"/>
              </a:defRPr>
            </a:lvl8pPr>
            <a:lvl9pPr marL="3657600" lvl="8" algn="l" defTabSz="914400">
              <a:defRPr sz="1800" kern="1200">
                <a:solidFill>
                  <a:schemeClr val="tx1"/>
                </a:solidFill>
                <a:latin typeface="Calibri" panose="020F0502020204030204"/>
                <a:ea typeface="微软雅黑" panose="020B0503020204020204" charset="-122"/>
              </a:defRPr>
            </a:lvl9pPr>
          </a:lstStyle>
          <a:p>
            <a:pPr lvl="0"/>
            <a:r>
              <a:rPr lang="en-US" altLang="en-US"/>
              <a:t>www.hahavending.com</a:t>
            </a:r>
            <a:endParaRPr lang="en-US" altLang="en-US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4561840" y="6170930"/>
            <a:ext cx="5094605" cy="631190"/>
          </a:xfrm>
          <a:prstGeom prst="rect">
            <a:avLst/>
          </a:prstGeom>
          <a:noFill/>
        </p:spPr>
      </p:pic>
      <p:pic>
        <p:nvPicPr>
          <p:cNvPr id="5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38080" y="6169660"/>
            <a:ext cx="505460" cy="6438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图片 1" descr="新LOGO-定稿文件_画板 1 副本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3830" y="80010"/>
            <a:ext cx="1320165" cy="610235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9775" y="791845"/>
            <a:ext cx="2127250" cy="546862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表格 9"/>
          <p:cNvGraphicFramePr/>
          <p:nvPr>
            <p:custDataLst>
              <p:tags r:id="rId1"/>
            </p:custDataLst>
          </p:nvPr>
        </p:nvGraphicFramePr>
        <p:xfrm>
          <a:off x="3562350" y="813435"/>
          <a:ext cx="8172450" cy="5342890"/>
        </p:xfrm>
        <a:graphic>
          <a:graphicData uri="http://schemas.openxmlformats.org/drawingml/2006/table">
            <a:tbl>
              <a:tblPr/>
              <a:tblGrid>
                <a:gridCol w="1892300"/>
                <a:gridCol w="1936750"/>
                <a:gridCol w="1663700"/>
                <a:gridCol w="2679700"/>
              </a:tblGrid>
              <a:tr h="418465">
                <a:tc gridSpan="4"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</a:pPr>
                      <a:r>
                        <a:rPr lang="en-US" altLang="en-US" sz="2000" b="1" i="0" strike="noStrike" spc="0">
                          <a:solidFill>
                            <a:srgbClr val="000000"/>
                          </a:solidFill>
                          <a:latin typeface="Calibri" panose="020F0502020204030204"/>
                          <a:ea typeface="微软雅黑" panose="020B0503020204020204" charset="-122"/>
                        </a:rPr>
                        <a:t>Product Parameters</a:t>
                      </a:r>
                      <a:endParaRPr lang="en-US" altLang="en-US" sz="2000" b="1" i="0" strike="noStrike" spc="0">
                        <a:solidFill>
                          <a:srgbClr val="000000"/>
                        </a:solidFill>
                        <a:latin typeface="Calibri" panose="020F0502020204030204"/>
                        <a:ea typeface="微软雅黑" panose="020B0503020204020204" charset="-122"/>
                      </a:endParaRPr>
                    </a:p>
                  </a:txBody>
                  <a:tcPr marL="9842" marR="9842" marT="9842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cPr marL="9842" marR="9842" marT="9842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cPr marL="9842" marR="9842" marT="9842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cPr marL="9842" marR="9842" marT="9842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21005"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</a:pPr>
                      <a:r>
                        <a:rPr lang="en-US" altLang="en-US" sz="1200" b="0" i="0" strike="noStrike" spc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Exterior Dimensions</a:t>
                      </a:r>
                      <a:r>
                        <a:rPr lang="zh-CN" altLang="zh-CN" sz="1200">
                          <a:latin typeface="微软雅黑" panose="020B0503020204020204" charset="-122"/>
                          <a:ea typeface="微软雅黑" panose="020B0503020204020204" charset="-122"/>
                        </a:rPr>
                        <a:t>（</a:t>
                      </a:r>
                      <a:r>
                        <a:rPr lang="en-US" altLang="en-US" sz="1200">
                          <a:latin typeface="微软雅黑" panose="020B0503020204020204" charset="-122"/>
                          <a:ea typeface="微软雅黑" panose="020B0503020204020204" charset="-122"/>
                        </a:rPr>
                        <a:t>WxDxH</a:t>
                      </a:r>
                      <a:r>
                        <a:rPr lang="zh-CN" altLang="zh-CN" sz="1200">
                          <a:latin typeface="微软雅黑" panose="020B0503020204020204" charset="-122"/>
                          <a:ea typeface="微软雅黑" panose="020B0503020204020204" charset="-122"/>
                        </a:rPr>
                        <a:t>）</a:t>
                      </a:r>
                      <a:endParaRPr lang="zh-CN" altLang="zh-CN" sz="120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9525" lvl="0" indent="0" algn="l" defTabSz="914400">
                        <a:lnSpc>
                          <a:spcPct val="100000"/>
                        </a:lnSpc>
                      </a:pPr>
                      <a:r>
                        <a:rPr lang="en-US" altLang="zh-CN" sz="1200" b="0" i="0" strike="noStrike" spc="0">
                          <a:solidFill>
                            <a:srgbClr val="060607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27.6*35.8*80.4 inch</a:t>
                      </a:r>
                      <a:endParaRPr lang="en-US" altLang="zh-CN" sz="1200" b="0" i="0" strike="noStrike" spc="0">
                        <a:solidFill>
                          <a:srgbClr val="060607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</a:pPr>
                      <a:r>
                        <a:rPr lang="en-US" altLang="en-US" sz="1200" b="0" i="0" strike="noStrike" spc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Technology Implementation</a:t>
                      </a:r>
                      <a:endParaRPr lang="en-US" altLang="en-US" sz="1200" b="0" i="0" strike="noStrike" spc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</a:pPr>
                      <a:r>
                        <a:rPr lang="en-US" altLang="en-US" sz="1200" b="0" i="0" strike="noStrike" spc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AI Vision Technology</a:t>
                      </a:r>
                      <a:endParaRPr lang="en-US" altLang="en-US" sz="1200" b="0" i="0" strike="noStrike" spc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21005"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</a:pPr>
                      <a:r>
                        <a:rPr lang="en-US" altLang="en-US" sz="1200" b="0" i="0" strike="noStrike" spc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Product Weight</a:t>
                      </a:r>
                      <a:endParaRPr lang="en-US" altLang="en-US" sz="1200" b="0" i="0" strike="noStrike" spc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9525" lvl="0" indent="0" algn="l" defTabSz="914400">
                        <a:lnSpc>
                          <a:spcPct val="100000"/>
                        </a:lnSpc>
                      </a:pPr>
                      <a:r>
                        <a:rPr lang="en-US" altLang="zh-CN" sz="1200" b="0" i="0" strike="noStrike" spc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329.6 lb</a:t>
                      </a:r>
                      <a:endParaRPr lang="en-US" altLang="zh-CN" sz="1200" b="0" i="0" strike="noStrike" spc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</a:pPr>
                      <a:r>
                        <a:rPr lang="en-US" altLang="en-US" sz="1200" b="0" i="0" strike="noStrike" spc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Communication Method</a:t>
                      </a:r>
                      <a:endParaRPr lang="en-US" altLang="en-US" sz="1200" b="0" i="0" strike="noStrike" spc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00000"/>
                        </a:lnSpc>
                      </a:pPr>
                      <a:r>
                        <a:rPr lang="en-US" altLang="en-US" sz="1200" b="0" i="0" strike="noStrike" spc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4G</a:t>
                      </a:r>
                      <a:endParaRPr lang="en-US" altLang="en-US" sz="1200" b="0" i="0" strike="noStrike" spc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786765"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</a:pPr>
                      <a:r>
                        <a:rPr lang="en-US" altLang="en-US" sz="1200" b="0" i="0" strike="noStrike" spc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Product Capacity</a:t>
                      </a:r>
                      <a:endParaRPr lang="en-US" altLang="en-US" sz="1200" b="0" i="0" strike="noStrike" spc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9525" lvl="0" indent="0" algn="l" defTabSz="914400">
                        <a:lnSpc>
                          <a:spcPct val="100000"/>
                        </a:lnSpc>
                      </a:pPr>
                      <a:r>
                        <a:rPr lang="en-US" altLang="zh-CN" sz="1200" b="0" i="0" strike="noStrike" spc="0" dirty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20.0 cu ft</a:t>
                      </a:r>
                      <a:endParaRPr lang="en-US" altLang="zh-CN" sz="1200" b="0" i="0" strike="noStrike" spc="0" dirty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</a:pPr>
                      <a:r>
                        <a:rPr lang="en-US" altLang="en-US" sz="1200" b="0" i="0" strike="noStrike" spc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Shelf Display</a:t>
                      </a:r>
                      <a:endParaRPr lang="en-US" altLang="en-US" sz="1200" b="0" i="0" strike="noStrike" spc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</a:pPr>
                      <a:r>
                        <a:rPr lang="en-US" altLang="zh-CN" sz="1200" b="0" i="0" strike="noStrike" spc="0" dirty="0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6 shelves (5 shelves of 500ml bottled products + 1 shelves of 330ml canned products) ≈ 384 bottles of beverage</a:t>
                      </a:r>
                      <a:endParaRPr lang="en-US" altLang="zh-CN" sz="1200" b="0" i="0" strike="noStrike" spc="0" dirty="0">
                        <a:solidFill>
                          <a:schemeClr val="tx1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21005"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</a:pPr>
                      <a:r>
                        <a:rPr lang="en-US" altLang="en-US" sz="1200" b="0" i="0" strike="noStrike" spc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Power Consumption</a:t>
                      </a:r>
                      <a:endParaRPr lang="en-US" altLang="en-US" sz="1200" b="0" i="0" strike="noStrike" spc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9525" lvl="0" indent="0" algn="l"/>
                      <a:r>
                        <a:rPr lang="en-US" altLang="en-US" sz="1200" b="0" i="0">
                          <a:solidFill>
                            <a:srgbClr val="060607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8.33</a:t>
                      </a:r>
                      <a:r>
                        <a:rPr lang="en-US" altLang="zh-CN" sz="1200" b="0" i="0">
                          <a:solidFill>
                            <a:srgbClr val="060607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kW·h</a:t>
                      </a:r>
                      <a:r>
                        <a:rPr lang="en-US" altLang="en-US" sz="1200" b="0" i="0">
                          <a:solidFill>
                            <a:srgbClr val="060607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/24h </a:t>
                      </a:r>
                      <a:endParaRPr lang="en-US" altLang="en-US" sz="1200" b="0" i="0">
                        <a:solidFill>
                          <a:srgbClr val="060607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</a:pPr>
                      <a:r>
                        <a:rPr lang="en-US" altLang="en-US" sz="1200" b="0" i="0" strike="noStrike" spc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Payment Methods</a:t>
                      </a:r>
                      <a:endParaRPr lang="en-US" altLang="en-US" sz="1200" b="0" i="0" strike="noStrike" spc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9525" lvl="0" indent="0" algn="l" defTabSz="914400">
                        <a:lnSpc>
                          <a:spcPct val="100000"/>
                        </a:lnSpc>
                      </a:pPr>
                      <a:r>
                        <a:rPr lang="en-US" altLang="en-US" sz="1200" b="0" i="0" strike="noStrike" spc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Credit/Debit Cards and Apple Pay, etc.</a:t>
                      </a:r>
                      <a:endParaRPr lang="en-US" altLang="en-US" sz="1200" b="0" i="0" strike="noStrike" spc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4645"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</a:pPr>
                      <a:r>
                        <a:rPr lang="en-US" altLang="en-US" sz="1200" b="0" i="0" strike="noStrike" spc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Power</a:t>
                      </a:r>
                      <a:endParaRPr lang="en-US" altLang="en-US" sz="1200" b="0" i="0" strike="noStrike" spc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9525" lvl="0" indent="0" algn="l"/>
                      <a:r>
                        <a:rPr lang="en-US" altLang="en-US" sz="1200" b="0" i="0">
                          <a:solidFill>
                            <a:srgbClr val="060607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500W</a:t>
                      </a:r>
                      <a:endParaRPr lang="en-US" altLang="en-US" sz="1200" b="0" i="0">
                        <a:solidFill>
                          <a:srgbClr val="060607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</a:pPr>
                      <a:r>
                        <a:rPr lang="en-US" altLang="en-US" sz="1200" b="0" i="0" strike="noStrike" spc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Cabinet Shelves</a:t>
                      </a:r>
                      <a:endParaRPr lang="en-US" altLang="en-US" sz="1200" b="0" i="0" strike="noStrike" spc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</a:pPr>
                      <a:r>
                        <a:rPr lang="en-US" altLang="en-US" sz="1200" b="0" i="0" strike="noStrike" spc="0" dirty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Standard 6</a:t>
                      </a:r>
                      <a:r>
                        <a:rPr lang="en-US" altLang="en-US" sz="1200" b="0" i="0" strike="noStrike" spc="0" dirty="0">
                          <a:solidFill>
                            <a:srgbClr val="FF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 </a:t>
                      </a:r>
                      <a:r>
                        <a:rPr lang="en-US" altLang="en-US" sz="1200" b="0" i="0" strike="noStrike" spc="0" dirty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layers, adjustable</a:t>
                      </a:r>
                      <a:endParaRPr lang="en-US" altLang="en-US" sz="1200" b="0" i="0" strike="noStrike" spc="0" dirty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21005"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</a:pPr>
                      <a:r>
                        <a:rPr lang="en-US" altLang="en-US" sz="1200" b="0" i="0" strike="noStrike" spc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Rated Voltage/Frequency</a:t>
                      </a:r>
                      <a:endParaRPr lang="en-US" altLang="en-US" sz="1200" b="0" i="0" strike="noStrike" spc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l"/>
                      <a:r>
                        <a:rPr lang="en-US" altLang="en-US" sz="1200" b="0" i="0" strike="noStrike" spc="0" dirty="0">
                          <a:solidFill>
                            <a:srgbClr val="060607"/>
                          </a:solidFill>
                          <a:latin typeface="+mn-lt"/>
                          <a:ea typeface="微软雅黑" panose="020B0503020204020204" charset="-122"/>
                        </a:rPr>
                        <a:t>110~120V/60Hz</a:t>
                      </a:r>
                      <a:endParaRPr lang="en-US" altLang="en-US" sz="1200" b="0" i="0" strike="noStrike" spc="0" dirty="0">
                        <a:solidFill>
                          <a:srgbClr val="060607"/>
                        </a:solidFill>
                        <a:latin typeface="+mn-lt"/>
                        <a:ea typeface="微软雅黑" panose="020B0503020204020204" charset="-122"/>
                      </a:endParaRPr>
                    </a:p>
                  </a:txBody>
                  <a:tcPr marL="9842" marR="9842" marT="9842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</a:pPr>
                      <a:r>
                        <a:rPr lang="en-US" altLang="en-US" sz="1200" b="0" i="0" strike="noStrike" spc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Anti-Fog Heating Door</a:t>
                      </a:r>
                      <a:endParaRPr lang="en-US" altLang="en-US" sz="1200" b="0" i="0" strike="noStrike" spc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</a:pPr>
                      <a:r>
                        <a:rPr lang="en-US" altLang="en-US" sz="1200" b="0" i="0" strike="noStrike" kern="1200" spc="0" dirty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+mn-cs"/>
                        </a:rPr>
                        <a:t>Standard, Three-layer hollow electric heating</a:t>
                      </a:r>
                      <a:endParaRPr lang="en-US" altLang="en-US" sz="1200" b="0" i="0" strike="noStrike" kern="1200" spc="0" dirty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+mn-cs"/>
                      </a:endParaRPr>
                    </a:p>
                  </a:txBody>
                  <a:tcPr marL="9842" marR="9842" marT="9842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21005"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</a:pPr>
                      <a:r>
                        <a:rPr lang="en-US" altLang="en-US" sz="1200" b="0" i="0" strike="noStrike" spc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Temperature Range</a:t>
                      </a:r>
                      <a:endParaRPr lang="en-US" altLang="en-US" sz="1200" b="0" i="0" strike="noStrike" spc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9525" lvl="0" indent="0" algn="l"/>
                      <a:r>
                        <a:rPr lang="en-US" altLang="zh-CN" sz="1200" b="0" i="0">
                          <a:solidFill>
                            <a:srgbClr val="060607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(-8)</a:t>
                      </a:r>
                      <a:r>
                        <a:rPr lang="en-US" altLang="en-US" sz="1200" b="0" i="0">
                          <a:solidFill>
                            <a:srgbClr val="060607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℉</a:t>
                      </a:r>
                      <a:r>
                        <a:rPr lang="en-US" altLang="zh-CN" sz="1200" b="0" i="0">
                          <a:solidFill>
                            <a:srgbClr val="060607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~(-1)</a:t>
                      </a:r>
                      <a:r>
                        <a:rPr lang="en-US" altLang="en-US" sz="1200" b="0" i="0">
                          <a:solidFill>
                            <a:srgbClr val="060607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℉</a:t>
                      </a:r>
                      <a:endParaRPr lang="en-US" altLang="en-US" sz="1200" b="0" i="0">
                        <a:solidFill>
                          <a:srgbClr val="060607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</a:pPr>
                      <a:r>
                        <a:rPr lang="en-US" altLang="en-US" sz="1200" b="0" i="0" strike="noStrike" spc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Door Frame Material</a:t>
                      </a:r>
                      <a:endParaRPr lang="en-US" altLang="en-US" sz="1200" b="0" i="0" strike="noStrike" spc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</a:pPr>
                      <a:r>
                        <a:rPr lang="en-US" altLang="en-US" sz="1200" b="0" i="0" strike="noStrike" spc="0" dirty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Aluminum alloy, long-lasting, durable, and not easily deformed</a:t>
                      </a:r>
                      <a:endParaRPr lang="en-US" altLang="en-US" sz="1200" b="0" i="0" strike="noStrike" spc="0" dirty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59410"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</a:pPr>
                      <a:r>
                        <a:rPr lang="en-US" altLang="en-US" sz="1200" b="0" i="0" strike="noStrike" spc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Cooling Method</a:t>
                      </a:r>
                      <a:endParaRPr lang="en-US" altLang="en-US" sz="1200" b="0" i="0" strike="noStrike" spc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</a:pPr>
                      <a:r>
                        <a:rPr lang="en-US" altLang="en-US" sz="1200" b="0" i="0" strike="noStrike" spc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Pure Air Cooling</a:t>
                      </a:r>
                      <a:endParaRPr lang="en-US" altLang="en-US" sz="1200" b="0" i="0" strike="noStrike" spc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</a:pPr>
                      <a:endParaRPr lang="en-US" altLang="en-US" sz="1200" b="0" i="0" strike="noStrike" spc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</a:pPr>
                      <a:endParaRPr lang="en-US" altLang="en-US" sz="1200" b="0" i="0" strike="noStrike" spc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6555">
                <a:tc gridSpan="4"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</a:pPr>
                      <a:r>
                        <a:rPr lang="en-US" altLang="en-US" sz="2000" b="1" i="0" strike="noStrike" spc="0">
                          <a:solidFill>
                            <a:srgbClr val="000000"/>
                          </a:solidFill>
                          <a:latin typeface="Calibri" panose="020F0502020204030204"/>
                          <a:ea typeface="微软雅黑" panose="020B0503020204020204" charset="-122"/>
                        </a:rPr>
                        <a:t>Recognition Indicators</a:t>
                      </a:r>
                      <a:endParaRPr lang="en-US" altLang="en-US" sz="2000" b="1" i="0" strike="noStrike" spc="0">
                        <a:solidFill>
                          <a:srgbClr val="000000"/>
                        </a:solidFill>
                        <a:latin typeface="Calibri" panose="020F0502020204030204"/>
                        <a:ea typeface="微软雅黑" panose="020B0503020204020204" charset="-122"/>
                      </a:endParaRPr>
                    </a:p>
                  </a:txBody>
                  <a:tcPr marL="9842" marR="9842" marT="9842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cPr marL="9842" marR="9842" marT="9842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cPr marL="9842" marR="9842" marT="9842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cPr marL="9842" marR="9842" marT="9842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58140"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</a:pPr>
                      <a:r>
                        <a:rPr lang="en-US" altLang="en-US" sz="1200" b="0" i="0" strike="noStrike" spc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Recognition Accuracy</a:t>
                      </a:r>
                      <a:endParaRPr lang="en-US" altLang="en-US" sz="1200" b="0" i="0" strike="noStrike" spc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00000"/>
                        </a:lnSpc>
                      </a:pPr>
                      <a:r>
                        <a:rPr lang="en-US" altLang="en-US" sz="1200" b="0" i="0" strike="noStrike" spc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99%</a:t>
                      </a:r>
                      <a:endParaRPr lang="en-US" altLang="en-US" sz="1200" b="0" i="0" strike="noStrike" spc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</a:pPr>
                      <a:r>
                        <a:rPr lang="en-US" altLang="en-US" sz="1200" b="0" i="0" strike="noStrike" spc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Recognition Speed</a:t>
                      </a:r>
                      <a:endParaRPr lang="en-US" altLang="en-US" sz="1200" b="0" i="0" strike="noStrike" spc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</a:pPr>
                      <a:r>
                        <a:rPr lang="en-US" altLang="zh-CN" sz="1200" b="0" i="0" strike="noStrike" spc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About 60 seconds</a:t>
                      </a:r>
                      <a:endParaRPr lang="en-US" altLang="zh-CN" sz="1200" b="0" i="0" strike="noStrike" spc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03885"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</a:pPr>
                      <a:r>
                        <a:rPr lang="en-US" altLang="en-US" sz="1200" b="0" i="0" strike="noStrike" spc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Supported Product Categories</a:t>
                      </a:r>
                      <a:endParaRPr lang="en-US" altLang="en-US" sz="1200" b="0" i="0" strike="noStrike" spc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</a:pPr>
                      <a:r>
                        <a:rPr lang="en-US" altLang="zh-CN" sz="1200" b="0" i="0" strike="noStrike" spc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Ice Cream, Frozen Desserts, Frozen Prepared Foods, and More</a:t>
                      </a:r>
                      <a:endParaRPr lang="en-US" altLang="zh-CN" sz="1200" b="0" i="0" strike="noStrike" spc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</a:pPr>
                      <a:r>
                        <a:rPr lang="en-US" altLang="en-US" sz="1200" b="0" i="0" strike="noStrike" spc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New Product Time</a:t>
                      </a:r>
                      <a:endParaRPr lang="en-US" altLang="en-US" sz="1200" b="0" i="0" strike="noStrike" spc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9525" lvl="0" indent="0" algn="l" defTabSz="914400">
                        <a:lnSpc>
                          <a:spcPct val="100000"/>
                        </a:lnSpc>
                      </a:pPr>
                      <a:r>
                        <a:rPr lang="en-US" altLang="zh-CN" sz="1200" dirty="0">
                          <a:solidFill>
                            <a:srgbClr val="000000"/>
                          </a:solidFill>
                          <a:sym typeface="+mn-ea"/>
                        </a:rPr>
                        <a:t>Under 6 hours</a:t>
                      </a:r>
                      <a:endParaRPr lang="en-US" altLang="en-US" sz="1200" b="0" i="0" strike="noStrike" spc="0" dirty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4" name="文本框 13"/>
          <p:cNvSpPr txBox="1"/>
          <p:nvPr/>
        </p:nvSpPr>
        <p:spPr>
          <a:xfrm>
            <a:off x="4224655" y="104775"/>
            <a:ext cx="7327265" cy="8115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lvl="0" algn="l" defTabSz="914400">
              <a:lnSpc>
                <a:spcPct val="130000"/>
              </a:lnSpc>
              <a:defRPr sz="1800" kern="1200">
                <a:solidFill>
                  <a:schemeClr val="tx1"/>
                </a:solidFill>
                <a:latin typeface="Calibri" panose="020F0502020204030204"/>
                <a:ea typeface="微软雅黑" panose="020B0503020204020204" charset="-122"/>
              </a:defRPr>
            </a:lvl1pPr>
            <a:lvl2pPr marL="457200" lvl="1" algn="l" defTabSz="914400">
              <a:lnSpc>
                <a:spcPct val="130000"/>
              </a:lnSpc>
              <a:defRPr sz="1800" kern="1200">
                <a:solidFill>
                  <a:schemeClr val="tx1"/>
                </a:solidFill>
                <a:latin typeface="Calibri" panose="020F0502020204030204"/>
                <a:ea typeface="微软雅黑" panose="020B0503020204020204" charset="-122"/>
              </a:defRPr>
            </a:lvl2pPr>
            <a:lvl3pPr marL="914400" lvl="2" algn="l" defTabSz="914400">
              <a:lnSpc>
                <a:spcPct val="130000"/>
              </a:lnSpc>
              <a:defRPr sz="1800" kern="1200">
                <a:solidFill>
                  <a:schemeClr val="tx1"/>
                </a:solidFill>
                <a:latin typeface="Calibri" panose="020F0502020204030204"/>
                <a:ea typeface="微软雅黑" panose="020B0503020204020204" charset="-122"/>
              </a:defRPr>
            </a:lvl3pPr>
            <a:lvl4pPr marL="1371600" lvl="3" algn="l" defTabSz="914400">
              <a:lnSpc>
                <a:spcPct val="130000"/>
              </a:lnSpc>
              <a:defRPr sz="1800" kern="1200">
                <a:solidFill>
                  <a:schemeClr val="tx1"/>
                </a:solidFill>
                <a:latin typeface="Calibri" panose="020F0502020204030204"/>
                <a:ea typeface="微软雅黑" panose="020B0503020204020204" charset="-122"/>
              </a:defRPr>
            </a:lvl4pPr>
            <a:lvl5pPr marL="1828800" lvl="4" algn="l" defTabSz="914400">
              <a:lnSpc>
                <a:spcPct val="130000"/>
              </a:lnSpc>
              <a:defRPr sz="1800" kern="1200">
                <a:solidFill>
                  <a:schemeClr val="tx1"/>
                </a:solidFill>
                <a:latin typeface="Calibri" panose="020F0502020204030204"/>
                <a:ea typeface="微软雅黑" panose="020B0503020204020204" charset="-122"/>
              </a:defRPr>
            </a:lvl5pPr>
            <a:lvl6pPr marL="2286000" lvl="5" algn="l" defTabSz="914400">
              <a:lnSpc>
                <a:spcPct val="130000"/>
              </a:lnSpc>
              <a:defRPr sz="1800" kern="1200">
                <a:solidFill>
                  <a:schemeClr val="tx1"/>
                </a:solidFill>
                <a:latin typeface="Calibri" panose="020F0502020204030204"/>
                <a:ea typeface="微软雅黑" panose="020B0503020204020204" charset="-122"/>
              </a:defRPr>
            </a:lvl6pPr>
            <a:lvl7pPr marL="2743200" lvl="6" algn="l" defTabSz="914400">
              <a:lnSpc>
                <a:spcPct val="130000"/>
              </a:lnSpc>
              <a:defRPr sz="1800" kern="1200">
                <a:solidFill>
                  <a:schemeClr val="tx1"/>
                </a:solidFill>
                <a:latin typeface="Calibri" panose="020F0502020204030204"/>
                <a:ea typeface="微软雅黑" panose="020B0503020204020204" charset="-122"/>
              </a:defRPr>
            </a:lvl7pPr>
            <a:lvl8pPr marL="3200400" lvl="7" algn="l" defTabSz="914400">
              <a:lnSpc>
                <a:spcPct val="130000"/>
              </a:lnSpc>
              <a:defRPr sz="1800" kern="1200">
                <a:solidFill>
                  <a:schemeClr val="tx1"/>
                </a:solidFill>
                <a:latin typeface="Calibri" panose="020F0502020204030204"/>
                <a:ea typeface="微软雅黑" panose="020B0503020204020204" charset="-122"/>
              </a:defRPr>
            </a:lvl8pPr>
            <a:lvl9pPr marL="3657600" lvl="8" algn="l" defTabSz="914400">
              <a:lnSpc>
                <a:spcPct val="130000"/>
              </a:lnSpc>
              <a:defRPr sz="1800" kern="1200">
                <a:solidFill>
                  <a:schemeClr val="tx1"/>
                </a:solidFill>
                <a:latin typeface="Calibri" panose="020F0502020204030204"/>
                <a:ea typeface="微软雅黑" panose="020B0503020204020204" charset="-122"/>
              </a:defRPr>
            </a:lvl9pPr>
          </a:lstStyle>
          <a:p>
            <a:pPr lvl="0" algn="ctr"/>
            <a:r>
              <a:rPr lang="en-US" altLang="en-US" sz="3600" b="1" i="0" strike="noStrike" spc="0" dirty="0">
                <a:solidFill>
                  <a:srgbClr val="000000"/>
                </a:solidFill>
                <a:latin typeface="Arial" panose="020B0604020202020204"/>
                <a:ea typeface="微软雅黑" panose="020B0503020204020204" charset="-122"/>
              </a:rPr>
              <a:t>Parameter Details</a:t>
            </a:r>
            <a:r>
              <a:rPr lang="zh-CN" altLang="zh-CN" sz="3600" b="1" dirty="0">
                <a:latin typeface="Calibri" panose="020F0502020204030204"/>
                <a:ea typeface="Arial" panose="020B0604020202020204"/>
              </a:rPr>
              <a:t>：</a:t>
            </a:r>
            <a:r>
              <a:rPr lang="en-US" altLang="en-US" sz="3600" b="1" dirty="0">
                <a:latin typeface="Arial" panose="020B0604020202020204"/>
                <a:ea typeface="微软雅黑" panose="020B0503020204020204" charset="-122"/>
              </a:rPr>
              <a:t> </a:t>
            </a:r>
            <a:r>
              <a:rPr lang="en-US" altLang="zh-CN" sz="3600" b="1" dirty="0">
                <a:latin typeface="Arial" panose="020B0604020202020204"/>
                <a:ea typeface="微软雅黑" panose="020B0503020204020204" charset="-122"/>
              </a:rPr>
              <a:t>Freezer 550</a:t>
            </a:r>
            <a:endParaRPr lang="en-US" altLang="zh-CN" sz="3600" b="1" dirty="0"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22" name="文本框 21"/>
          <p:cNvSpPr txBox="1"/>
          <p:nvPr/>
        </p:nvSpPr>
        <p:spPr>
          <a:xfrm>
            <a:off x="64" y="6496114"/>
            <a:ext cx="3079161" cy="361950"/>
          </a:xfrm>
          <a:prstGeom prst="rect">
            <a:avLst/>
          </a:prstGeom>
          <a:ln w="12700">
            <a:prstDash val="solid"/>
            <a:miter/>
          </a:ln>
        </p:spPr>
        <p:txBody>
          <a:bodyPr>
            <a:spAutoFit/>
          </a:bodyPr>
          <a:lstStyle>
            <a:lvl1pPr marL="0" lvl="0" algn="l" defTabSz="914400">
              <a:lnSpc>
                <a:spcPct val="130000"/>
              </a:lnSpc>
              <a:defRPr sz="1800" kern="1200">
                <a:solidFill>
                  <a:schemeClr val="tx1"/>
                </a:solidFill>
                <a:latin typeface="Calibri" panose="020F0502020204030204"/>
                <a:ea typeface="微软雅黑" panose="020B0503020204020204" charset="-122"/>
              </a:defRPr>
            </a:lvl1pPr>
            <a:lvl2pPr marL="457200" lvl="1" algn="l" defTabSz="914400">
              <a:lnSpc>
                <a:spcPct val="130000"/>
              </a:lnSpc>
              <a:defRPr sz="1800" kern="1200">
                <a:solidFill>
                  <a:schemeClr val="tx1"/>
                </a:solidFill>
                <a:latin typeface="Calibri" panose="020F0502020204030204"/>
                <a:ea typeface="微软雅黑" panose="020B0503020204020204" charset="-122"/>
              </a:defRPr>
            </a:lvl2pPr>
            <a:lvl3pPr marL="914400" lvl="2" algn="l" defTabSz="914400">
              <a:lnSpc>
                <a:spcPct val="130000"/>
              </a:lnSpc>
              <a:defRPr sz="1800" kern="1200">
                <a:solidFill>
                  <a:schemeClr val="tx1"/>
                </a:solidFill>
                <a:latin typeface="Calibri" panose="020F0502020204030204"/>
                <a:ea typeface="微软雅黑" panose="020B0503020204020204" charset="-122"/>
              </a:defRPr>
            </a:lvl3pPr>
            <a:lvl4pPr marL="1371600" lvl="3" algn="l" defTabSz="914400">
              <a:lnSpc>
                <a:spcPct val="130000"/>
              </a:lnSpc>
              <a:defRPr sz="1800" kern="1200">
                <a:solidFill>
                  <a:schemeClr val="tx1"/>
                </a:solidFill>
                <a:latin typeface="Calibri" panose="020F0502020204030204"/>
                <a:ea typeface="微软雅黑" panose="020B0503020204020204" charset="-122"/>
              </a:defRPr>
            </a:lvl4pPr>
            <a:lvl5pPr marL="1828800" lvl="4" algn="l" defTabSz="914400">
              <a:lnSpc>
                <a:spcPct val="130000"/>
              </a:lnSpc>
              <a:defRPr sz="1800" kern="1200">
                <a:solidFill>
                  <a:schemeClr val="tx1"/>
                </a:solidFill>
                <a:latin typeface="Calibri" panose="020F0502020204030204"/>
                <a:ea typeface="微软雅黑" panose="020B0503020204020204" charset="-122"/>
              </a:defRPr>
            </a:lvl5pPr>
            <a:lvl6pPr marL="2286000" lvl="5" algn="l" defTabSz="914400">
              <a:lnSpc>
                <a:spcPct val="130000"/>
              </a:lnSpc>
              <a:defRPr sz="1800" kern="1200">
                <a:solidFill>
                  <a:schemeClr val="tx1"/>
                </a:solidFill>
                <a:latin typeface="Calibri" panose="020F0502020204030204"/>
                <a:ea typeface="微软雅黑" panose="020B0503020204020204" charset="-122"/>
              </a:defRPr>
            </a:lvl6pPr>
            <a:lvl7pPr marL="2743200" lvl="6" algn="l" defTabSz="914400">
              <a:lnSpc>
                <a:spcPct val="130000"/>
              </a:lnSpc>
              <a:defRPr sz="1800" kern="1200">
                <a:solidFill>
                  <a:schemeClr val="tx1"/>
                </a:solidFill>
                <a:latin typeface="Calibri" panose="020F0502020204030204"/>
                <a:ea typeface="微软雅黑" panose="020B0503020204020204" charset="-122"/>
              </a:defRPr>
            </a:lvl7pPr>
            <a:lvl8pPr marL="3200400" lvl="7" algn="l" defTabSz="914400">
              <a:lnSpc>
                <a:spcPct val="130000"/>
              </a:lnSpc>
              <a:defRPr sz="1800" kern="1200">
                <a:solidFill>
                  <a:schemeClr val="tx1"/>
                </a:solidFill>
                <a:latin typeface="Calibri" panose="020F0502020204030204"/>
                <a:ea typeface="微软雅黑" panose="020B0503020204020204" charset="-122"/>
              </a:defRPr>
            </a:lvl8pPr>
            <a:lvl9pPr marL="3657600" lvl="8" algn="l" defTabSz="914400">
              <a:lnSpc>
                <a:spcPct val="130000"/>
              </a:lnSpc>
              <a:defRPr sz="1800" kern="1200">
                <a:solidFill>
                  <a:schemeClr val="tx1"/>
                </a:solidFill>
                <a:latin typeface="Calibri" panose="020F0502020204030204"/>
                <a:ea typeface="微软雅黑" panose="020B0503020204020204" charset="-122"/>
              </a:defRPr>
            </a:lvl9pPr>
          </a:lstStyle>
          <a:p>
            <a:pPr lvl="0"/>
            <a:r>
              <a:rPr lang="en-US" altLang="en-US"/>
              <a:t>www.hahavending.com</a:t>
            </a:r>
            <a:endParaRPr lang="en-US" altLang="en-US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4561840" y="6170930"/>
            <a:ext cx="5094605" cy="631190"/>
          </a:xfrm>
          <a:prstGeom prst="rect">
            <a:avLst/>
          </a:prstGeom>
          <a:noFill/>
        </p:spPr>
      </p:pic>
      <p:pic>
        <p:nvPicPr>
          <p:cNvPr id="3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38080" y="6169660"/>
            <a:ext cx="505460" cy="6438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图片 1" descr="新LOGO-定稿文件_画板 1 副本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3830" y="80010"/>
            <a:ext cx="1320165" cy="61023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7555" y="755015"/>
            <a:ext cx="1938020" cy="5415915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表格 9"/>
          <p:cNvGraphicFramePr/>
          <p:nvPr/>
        </p:nvGraphicFramePr>
        <p:xfrm>
          <a:off x="3562086" y="813413"/>
          <a:ext cx="8172450" cy="5064949"/>
        </p:xfrm>
        <a:graphic>
          <a:graphicData uri="http://schemas.openxmlformats.org/drawingml/2006/table">
            <a:tbl>
              <a:tblPr/>
              <a:tblGrid>
                <a:gridCol w="1892300"/>
                <a:gridCol w="1936750"/>
                <a:gridCol w="1663700"/>
                <a:gridCol w="2679700"/>
              </a:tblGrid>
              <a:tr h="0">
                <a:tc gridSpan="4">
                  <a:txBody>
                    <a:bodyPr/>
                    <a:lstStyle/>
                    <a:p>
                      <a:pPr lvl="0" algn="ctr"/>
                      <a:r>
                        <a:rPr lang="en-US" altLang="en-US" sz="1200" b="1" i="0" strike="noStrike" spc="0" dirty="0">
                          <a:solidFill>
                            <a:srgbClr val="000000"/>
                          </a:solidFill>
                          <a:latin typeface="Calibri" panose="020F0502020204030204"/>
                          <a:ea typeface="微软雅黑" panose="020B0503020204020204" charset="-122"/>
                        </a:rPr>
                        <a:t>Product Parameters</a:t>
                      </a:r>
                      <a:endParaRPr lang="en-US" altLang="en-US" sz="1200" b="1" i="0" strike="noStrike" spc="0" dirty="0">
                        <a:solidFill>
                          <a:srgbClr val="000000"/>
                        </a:solidFill>
                        <a:latin typeface="Calibri" panose="020F0502020204030204"/>
                        <a:ea typeface="微软雅黑" panose="020B0503020204020204" charset="-122"/>
                      </a:endParaRPr>
                    </a:p>
                  </a:txBody>
                  <a:tcPr marL="9842" marR="9842" marT="9842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cPr marL="9842" marR="9842" marT="9842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cPr marL="9842" marR="9842" marT="9842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cPr marL="9842" marR="9842" marT="9842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lvl="0" algn="l"/>
                      <a:r>
                        <a:rPr lang="en-US" altLang="en-US" sz="1200" b="0" i="0" strike="noStrike" spc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Exterior Dimensions</a:t>
                      </a:r>
                      <a:r>
                        <a:rPr lang="zh-CN" altLang="zh-CN" sz="1200">
                          <a:latin typeface="微软雅黑" panose="020B0503020204020204" charset="-122"/>
                          <a:ea typeface="微软雅黑" panose="020B0503020204020204" charset="-122"/>
                        </a:rPr>
                        <a:t>（</a:t>
                      </a:r>
                      <a:r>
                        <a:rPr lang="en-US" altLang="en-US" sz="1200">
                          <a:latin typeface="微软雅黑" panose="020B0503020204020204" charset="-122"/>
                          <a:ea typeface="微软雅黑" panose="020B0503020204020204" charset="-122"/>
                        </a:rPr>
                        <a:t>WxDxH</a:t>
                      </a:r>
                      <a:r>
                        <a:rPr lang="zh-CN" altLang="zh-CN" sz="1200">
                          <a:latin typeface="微软雅黑" panose="020B0503020204020204" charset="-122"/>
                          <a:ea typeface="微软雅黑" panose="020B0503020204020204" charset="-122"/>
                        </a:rPr>
                        <a:t>）</a:t>
                      </a:r>
                      <a:endParaRPr lang="zh-CN" altLang="zh-CN" sz="120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9525" lvl="0" indent="0" algn="l" defTabSz="914400">
                        <a:lnSpc>
                          <a:spcPct val="100000"/>
                        </a:lnSpc>
                      </a:pPr>
                      <a:r>
                        <a:rPr lang="en-US" altLang="zh-CN" sz="1200" b="0" i="0" strike="noStrike" spc="0" dirty="0">
                          <a:solidFill>
                            <a:srgbClr val="060607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31.5*26.4*79.5 inch</a:t>
                      </a:r>
                      <a:endParaRPr lang="en-US" altLang="zh-CN" sz="1200" b="0" i="0" strike="noStrike" spc="0" dirty="0">
                        <a:solidFill>
                          <a:srgbClr val="060607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l"/>
                      <a:r>
                        <a:rPr lang="en-US" altLang="en-US" sz="1200" b="0" i="0" strike="noStrike" spc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Technology Implementation</a:t>
                      </a:r>
                      <a:endParaRPr lang="en-US" altLang="en-US" sz="1200" b="0" i="0" strike="noStrike" spc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l"/>
                      <a:r>
                        <a:rPr lang="en-US" altLang="en-US" sz="1200" b="0" i="0" strike="noStrike" spc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AI Vision Technology</a:t>
                      </a:r>
                      <a:endParaRPr lang="en-US" altLang="en-US" sz="1200" b="0" i="0" strike="noStrike" spc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lvl="0" algn="l"/>
                      <a:r>
                        <a:rPr lang="en-US" altLang="en-US" sz="1200" b="0" i="0" strike="noStrike" spc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Product Weight</a:t>
                      </a:r>
                      <a:endParaRPr lang="en-US" altLang="en-US" sz="1200" b="0" i="0" strike="noStrike" spc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9525" lvl="0" indent="0" algn="l" defTabSz="914400">
                        <a:lnSpc>
                          <a:spcPct val="100000"/>
                        </a:lnSpc>
                      </a:pPr>
                      <a:r>
                        <a:rPr lang="en-US" altLang="zh-CN" sz="1200" b="0" i="0" strike="noStrike" spc="0" dirty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242.5 lb</a:t>
                      </a:r>
                      <a:endParaRPr lang="en-US" altLang="zh-CN" sz="1200" b="0" i="0" strike="noStrike" spc="0" dirty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l"/>
                      <a:r>
                        <a:rPr lang="en-US" altLang="en-US" sz="1200" b="0" i="0" strike="noStrike" spc="0" dirty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Communication Method</a:t>
                      </a:r>
                      <a:endParaRPr lang="en-US" altLang="en-US" sz="1200" b="0" i="0" strike="noStrike" spc="0" dirty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/>
                      <a:r>
                        <a:rPr lang="en-US" altLang="en-US" sz="1200" b="0" i="0" strike="noStrike" spc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4G</a:t>
                      </a:r>
                      <a:endParaRPr lang="en-US" altLang="en-US" sz="1200" b="0" i="0" strike="noStrike" spc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lvl="0" algn="l"/>
                      <a:r>
                        <a:rPr lang="en-US" altLang="en-US" sz="1200" b="0" i="0" strike="noStrike" spc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Product Capacity</a:t>
                      </a:r>
                      <a:endParaRPr lang="en-US" altLang="en-US" sz="1200" b="0" i="0" strike="noStrike" spc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9525" lvl="0" indent="0" algn="l" defTabSz="914400">
                        <a:lnSpc>
                          <a:spcPct val="100000"/>
                        </a:lnSpc>
                      </a:pPr>
                      <a:r>
                        <a:rPr lang="en-US" altLang="zh-CN" sz="1200" b="0" i="0" strike="noStrike" spc="0" dirty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20.9 cu ft</a:t>
                      </a:r>
                      <a:endParaRPr lang="en-US" altLang="zh-CN" sz="1200" b="0" i="0" strike="noStrike" spc="0" dirty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l"/>
                      <a:r>
                        <a:rPr lang="en-US" altLang="en-US" sz="1200" b="0" i="0" strike="noStrike" spc="0" dirty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Shelf Display</a:t>
                      </a:r>
                      <a:endParaRPr lang="en-US" altLang="en-US" sz="1200" b="0" i="0" strike="noStrike" spc="0" dirty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</a:pPr>
                      <a:r>
                        <a:rPr lang="en-US" altLang="zh-CN" sz="1200" b="0" i="0" strike="noStrike" spc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6 shelves (5 shelves of 500ml bottled products + 1 shelves of 330ml canned products) ≈ 420 bottles of beverage</a:t>
                      </a:r>
                      <a:endParaRPr lang="en-US" altLang="zh-CN" sz="1200" b="0" i="0" strike="noStrike" spc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lvl="0" algn="l"/>
                      <a:r>
                        <a:rPr lang="en-US" altLang="en-US" sz="1200" b="0" i="0" strike="noStrike" spc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Power Consumption</a:t>
                      </a:r>
                      <a:endParaRPr lang="en-US" altLang="en-US" sz="1200" b="0" i="0" strike="noStrike" spc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/>
                      <a:r>
                        <a:rPr lang="en-US" altLang="en-US" sz="1200">
                          <a:solidFill>
                            <a:srgbClr val="060607"/>
                          </a:solidFill>
                          <a:sym typeface="+mn-ea"/>
                        </a:rPr>
                        <a:t>4.2</a:t>
                      </a:r>
                      <a:r>
                        <a:rPr lang="en-US" altLang="zh-CN" sz="1200" b="0" i="0" strike="noStrike" spc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kW·h</a:t>
                      </a:r>
                      <a:r>
                        <a:rPr lang="en-US" altLang="en-US" sz="1200" b="0" i="0" strike="noStrike" spc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/24h </a:t>
                      </a:r>
                      <a:endParaRPr lang="en-US" altLang="en-US" sz="1200" b="0" i="0" strike="noStrike" spc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l"/>
                      <a:r>
                        <a:rPr lang="en-US" altLang="en-US" sz="1200" b="0" i="0" strike="noStrike" spc="0" dirty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Payment Methods</a:t>
                      </a:r>
                      <a:endParaRPr lang="en-US" altLang="en-US" sz="1200" b="0" i="0" strike="noStrike" spc="0" dirty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9525" lvl="0" indent="0" algn="l" defTabSz="914400">
                        <a:lnSpc>
                          <a:spcPct val="100000"/>
                        </a:lnSpc>
                      </a:pPr>
                      <a:r>
                        <a:rPr lang="en-US" altLang="en-US" sz="1200" b="0" i="0" strike="noStrike" spc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Credit/Debit Cards and Apple Pay, etc.</a:t>
                      </a:r>
                      <a:endParaRPr lang="en-US" altLang="en-US" sz="1200" b="0" i="0" strike="noStrike" spc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lvl="0" algn="l"/>
                      <a:r>
                        <a:rPr lang="en-US" altLang="en-US" sz="1200" b="0" i="0" strike="noStrike" spc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Power</a:t>
                      </a:r>
                      <a:endParaRPr lang="en-US" altLang="en-US" sz="1200" b="0" i="0" strike="noStrike" spc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/>
                      <a:r>
                        <a:rPr lang="en-US" altLang="en-US" sz="1200" b="0" i="0" strike="noStrike" spc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360W</a:t>
                      </a:r>
                      <a:endParaRPr lang="en-US" altLang="en-US" sz="1200" b="0" i="0" strike="noStrike" spc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l"/>
                      <a:r>
                        <a:rPr lang="en-US" altLang="en-US" sz="1200" b="0" i="0" strike="noStrike" spc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Cabinet Shelves</a:t>
                      </a:r>
                      <a:endParaRPr lang="en-US" altLang="en-US" sz="1200" b="0" i="0" strike="noStrike" spc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l"/>
                      <a:r>
                        <a:rPr lang="en-US" altLang="en-US" sz="1200" b="0" i="0" strike="noStrike" spc="0" dirty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Standard 6 layers, adjustable</a:t>
                      </a:r>
                      <a:endParaRPr lang="en-US" altLang="en-US" sz="1200" b="0" i="0" strike="noStrike" spc="0" dirty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lvl="0" algn="l"/>
                      <a:r>
                        <a:rPr lang="en-US" altLang="en-US" sz="1200" b="0" i="0" strike="noStrike" spc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Rated Voltage/Frequency</a:t>
                      </a:r>
                      <a:endParaRPr lang="en-US" altLang="en-US" sz="1200" b="0" i="0" strike="noStrike" spc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l"/>
                      <a:r>
                        <a:rPr lang="en-US" altLang="en-US" sz="1200" b="0" i="0" strike="noStrike" spc="0" dirty="0">
                          <a:solidFill>
                            <a:srgbClr val="060607"/>
                          </a:solidFill>
                          <a:latin typeface="+mn-lt"/>
                          <a:ea typeface="微软雅黑" panose="020B0503020204020204" charset="-122"/>
                        </a:rPr>
                        <a:t>110~120V/60Hz</a:t>
                      </a:r>
                      <a:endParaRPr lang="en-US" altLang="en-US" sz="1200" b="0" i="0" strike="noStrike" spc="0" dirty="0">
                        <a:solidFill>
                          <a:srgbClr val="060607"/>
                        </a:solidFill>
                        <a:latin typeface="+mn-lt"/>
                        <a:ea typeface="微软雅黑" panose="020B0503020204020204" charset="-122"/>
                      </a:endParaRPr>
                    </a:p>
                  </a:txBody>
                  <a:tcPr marL="9842" marR="9842" marT="9842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l"/>
                      <a:r>
                        <a:rPr lang="en-US" altLang="en-US" sz="1200" b="0" i="0" strike="noStrike" spc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Anti-Fog Heating Door</a:t>
                      </a:r>
                      <a:endParaRPr lang="en-US" altLang="en-US" sz="1200" b="0" i="0" strike="noStrike" spc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l"/>
                      <a:r>
                        <a:rPr lang="en-US" altLang="en-US" sz="1200" b="0" i="0" strike="noStrike" spc="0" dirty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Standard, prevents product condensation</a:t>
                      </a:r>
                      <a:endParaRPr lang="en-US" altLang="en-US" sz="1200" b="0" i="0" strike="noStrike" spc="0" dirty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lvl="0" algn="l"/>
                      <a:r>
                        <a:rPr lang="en-US" altLang="en-US" sz="1200" b="0" i="0" strike="noStrike" spc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Temperature Range</a:t>
                      </a:r>
                      <a:endParaRPr lang="en-US" altLang="en-US" sz="1200" b="0" i="0" strike="noStrike" spc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/>
                      <a:r>
                        <a:rPr lang="en-US" altLang="en-US" sz="1200" b="0" i="0" strike="noStrike" spc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32℉-50℉</a:t>
                      </a:r>
                      <a:endParaRPr lang="en-US" altLang="en-US" sz="1200" b="0" i="0" strike="noStrike" spc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l"/>
                      <a:r>
                        <a:rPr lang="en-US" altLang="en-US" sz="1200" b="0" i="0" strike="noStrike" spc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Door Frame Material</a:t>
                      </a:r>
                      <a:endParaRPr lang="en-US" altLang="en-US" sz="1200" b="0" i="0" strike="noStrike" spc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l"/>
                      <a:r>
                        <a:rPr lang="en-US" altLang="en-US" sz="1200" b="0" i="0" strike="noStrike" spc="0" dirty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Aluminum alloy, long-lasting, durable, and not easily deformed</a:t>
                      </a:r>
                      <a:endParaRPr lang="en-US" altLang="en-US" sz="1200" b="0" i="0" strike="noStrike" spc="0" dirty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lvl="0" algn="l"/>
                      <a:r>
                        <a:rPr lang="en-US" altLang="en-US" sz="1200" b="0" i="0" strike="noStrike" spc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Cooling Method</a:t>
                      </a:r>
                      <a:endParaRPr lang="en-US" altLang="en-US" sz="1200" b="0" i="0" strike="noStrike" spc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l"/>
                      <a:r>
                        <a:rPr lang="en-US" altLang="en-US" sz="1200" b="0" i="0" strike="noStrike" spc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Pure Air Cooling</a:t>
                      </a:r>
                      <a:endParaRPr lang="en-US" altLang="en-US" sz="1200" b="0" i="0" strike="noStrike" spc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l"/>
                      <a:endParaRPr lang="en-US" altLang="en-US" sz="1200" b="0" i="0" strike="noStrike" spc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l"/>
                      <a:endParaRPr lang="en-US" altLang="en-US" sz="1200" b="0" i="0" strike="noStrike" spc="0" dirty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 gridSpan="4">
                  <a:txBody>
                    <a:bodyPr/>
                    <a:lstStyle/>
                    <a:p>
                      <a:pPr lvl="0" algn="ctr"/>
                      <a:r>
                        <a:rPr lang="en-US" altLang="en-US" sz="1200" b="1" i="0" strike="noStrike" spc="0" dirty="0">
                          <a:solidFill>
                            <a:srgbClr val="000000"/>
                          </a:solidFill>
                          <a:latin typeface="Calibri" panose="020F0502020204030204"/>
                          <a:ea typeface="微软雅黑" panose="020B0503020204020204" charset="-122"/>
                        </a:rPr>
                        <a:t>Recognition Indicators</a:t>
                      </a:r>
                      <a:endParaRPr lang="en-US" altLang="en-US" sz="1200" b="1" i="0" strike="noStrike" spc="0" dirty="0">
                        <a:solidFill>
                          <a:srgbClr val="000000"/>
                        </a:solidFill>
                        <a:latin typeface="Calibri" panose="020F0502020204030204"/>
                        <a:ea typeface="微软雅黑" panose="020B0503020204020204" charset="-122"/>
                      </a:endParaRPr>
                    </a:p>
                  </a:txBody>
                  <a:tcPr marL="9842" marR="9842" marT="9842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cPr marL="9842" marR="9842" marT="9842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cPr marL="9842" marR="9842" marT="9842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cPr marL="9842" marR="9842" marT="9842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lvl="0" algn="l"/>
                      <a:r>
                        <a:rPr lang="en-US" altLang="en-US" sz="1200" b="0" i="0" strike="noStrike" spc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Recognition Accuracy</a:t>
                      </a:r>
                      <a:endParaRPr lang="en-US" altLang="en-US" sz="1200" b="0" i="0" strike="noStrike" spc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/>
                      <a:r>
                        <a:rPr lang="en-US" altLang="en-US" sz="1200" b="0" i="0" strike="noStrike" spc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99%</a:t>
                      </a:r>
                      <a:endParaRPr lang="en-US" altLang="en-US" sz="1200" b="0" i="0" strike="noStrike" spc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l"/>
                      <a:r>
                        <a:rPr lang="en-US" altLang="en-US" sz="1200" b="0" i="0" strike="noStrike" spc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Recognition Speed</a:t>
                      </a:r>
                      <a:endParaRPr lang="en-US" altLang="en-US" sz="1200" b="0" i="0" strike="noStrike" spc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l"/>
                      <a:r>
                        <a:rPr lang="en-US" altLang="zh-CN" sz="1200" b="0" i="0" strike="noStrike" spc="0" dirty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About 60 seconds</a:t>
                      </a:r>
                      <a:endParaRPr lang="en-US" altLang="zh-CN" sz="1200" b="0" i="0" strike="noStrike" spc="0" dirty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lvl="0" algn="l"/>
                      <a:r>
                        <a:rPr lang="en-US" altLang="en-US" sz="1200" b="0" i="0" strike="noStrike" spc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Supported Product Categories</a:t>
                      </a:r>
                      <a:endParaRPr lang="en-US" altLang="en-US" sz="1200" b="0" i="0" strike="noStrike" spc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l"/>
                      <a:r>
                        <a:rPr lang="en-US" altLang="en-US" sz="1200" b="0" i="0" strike="noStrike" spc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Beverages, Snacks, and All Categories</a:t>
                      </a:r>
                      <a:endParaRPr lang="en-US" altLang="en-US" sz="1200" b="0" i="0" strike="noStrike" spc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l"/>
                      <a:r>
                        <a:rPr lang="en-US" altLang="en-US" sz="1200" b="0" i="0" strike="noStrike" spc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New Product Time</a:t>
                      </a:r>
                      <a:endParaRPr lang="en-US" altLang="en-US" sz="1200" b="0" i="0" strike="noStrike" spc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9525" lvl="0" indent="0" algn="l" defTabSz="914400">
                        <a:lnSpc>
                          <a:spcPct val="100000"/>
                        </a:lnSpc>
                      </a:pPr>
                      <a:r>
                        <a:rPr lang="en-US" altLang="zh-CN" sz="1200" dirty="0">
                          <a:solidFill>
                            <a:srgbClr val="000000"/>
                          </a:solidFill>
                          <a:sym typeface="+mn-ea"/>
                        </a:rPr>
                        <a:t>Under 6 hours</a:t>
                      </a:r>
                      <a:endParaRPr lang="en-US" altLang="en-US" sz="1200" b="0" i="0" strike="noStrike" spc="0" dirty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4" name="文本框 13"/>
          <p:cNvSpPr txBox="1"/>
          <p:nvPr/>
        </p:nvSpPr>
        <p:spPr>
          <a:xfrm>
            <a:off x="4228465" y="104775"/>
            <a:ext cx="6602095" cy="8115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lvl="0" algn="l" defTabSz="914400">
              <a:defRPr sz="1800" kern="1200">
                <a:solidFill>
                  <a:schemeClr val="tx1"/>
                </a:solidFill>
                <a:latin typeface="Calibri" panose="020F0502020204030204"/>
                <a:ea typeface="微软雅黑" panose="020B0503020204020204" charset="-122"/>
              </a:defRPr>
            </a:lvl1pPr>
            <a:lvl2pPr marL="457200" lvl="1" algn="l" defTabSz="914400">
              <a:defRPr sz="1800" kern="1200">
                <a:solidFill>
                  <a:schemeClr val="tx1"/>
                </a:solidFill>
                <a:latin typeface="Calibri" panose="020F0502020204030204"/>
                <a:ea typeface="微软雅黑" panose="020B0503020204020204" charset="-122"/>
              </a:defRPr>
            </a:lvl2pPr>
            <a:lvl3pPr marL="914400" lvl="2" algn="l" defTabSz="914400">
              <a:defRPr sz="1800" kern="1200">
                <a:solidFill>
                  <a:schemeClr val="tx1"/>
                </a:solidFill>
                <a:latin typeface="Calibri" panose="020F0502020204030204"/>
                <a:ea typeface="微软雅黑" panose="020B0503020204020204" charset="-122"/>
              </a:defRPr>
            </a:lvl3pPr>
            <a:lvl4pPr marL="1371600" lvl="3" algn="l" defTabSz="914400">
              <a:defRPr sz="1800" kern="1200">
                <a:solidFill>
                  <a:schemeClr val="tx1"/>
                </a:solidFill>
                <a:latin typeface="Calibri" panose="020F0502020204030204"/>
                <a:ea typeface="微软雅黑" panose="020B0503020204020204" charset="-122"/>
              </a:defRPr>
            </a:lvl4pPr>
            <a:lvl5pPr marL="1828800" lvl="4" algn="l" defTabSz="914400">
              <a:defRPr sz="1800" kern="1200">
                <a:solidFill>
                  <a:schemeClr val="tx1"/>
                </a:solidFill>
                <a:latin typeface="Calibri" panose="020F0502020204030204"/>
                <a:ea typeface="微软雅黑" panose="020B0503020204020204" charset="-122"/>
              </a:defRPr>
            </a:lvl5pPr>
            <a:lvl6pPr marL="2286000" lvl="5" algn="l" defTabSz="914400">
              <a:defRPr sz="1800" kern="1200">
                <a:solidFill>
                  <a:schemeClr val="tx1"/>
                </a:solidFill>
                <a:latin typeface="Calibri" panose="020F0502020204030204"/>
                <a:ea typeface="微软雅黑" panose="020B0503020204020204" charset="-122"/>
              </a:defRPr>
            </a:lvl6pPr>
            <a:lvl7pPr marL="2743200" lvl="6" algn="l" defTabSz="914400">
              <a:defRPr sz="1800" kern="1200">
                <a:solidFill>
                  <a:schemeClr val="tx1"/>
                </a:solidFill>
                <a:latin typeface="Calibri" panose="020F0502020204030204"/>
                <a:ea typeface="微软雅黑" panose="020B0503020204020204" charset="-122"/>
              </a:defRPr>
            </a:lvl7pPr>
            <a:lvl8pPr marL="3200400" lvl="7" algn="l" defTabSz="914400">
              <a:defRPr sz="1800" kern="1200">
                <a:solidFill>
                  <a:schemeClr val="tx1"/>
                </a:solidFill>
                <a:latin typeface="Calibri" panose="020F0502020204030204"/>
                <a:ea typeface="微软雅黑" panose="020B0503020204020204" charset="-122"/>
              </a:defRPr>
            </a:lvl8pPr>
            <a:lvl9pPr marL="3657600" lvl="8" algn="l" defTabSz="914400">
              <a:defRPr sz="1800" kern="1200">
                <a:solidFill>
                  <a:schemeClr val="tx1"/>
                </a:solidFill>
                <a:latin typeface="Calibri" panose="020F0502020204030204"/>
                <a:ea typeface="微软雅黑" panose="020B0503020204020204" charset="-122"/>
              </a:defRPr>
            </a:lvl9pPr>
          </a:lstStyle>
          <a:p>
            <a:pPr lvl="0" algn="ctr"/>
            <a:r>
              <a:rPr lang="en-US" altLang="en-US" sz="3600" b="1" i="0" strike="noStrike" spc="0">
                <a:solidFill>
                  <a:srgbClr val="000000"/>
                </a:solidFill>
                <a:latin typeface="Arial" panose="020B0604020202020204"/>
                <a:ea typeface="微软雅黑" panose="020B0503020204020204" charset="-122"/>
              </a:rPr>
              <a:t>Parameter Details</a:t>
            </a:r>
            <a:r>
              <a:rPr lang="zh-CN" altLang="zh-CN" sz="3600" b="1">
                <a:latin typeface="Calibri" panose="020F0502020204030204"/>
                <a:ea typeface="Arial" panose="020B0604020202020204"/>
              </a:rPr>
              <a:t>：</a:t>
            </a:r>
            <a:r>
              <a:rPr lang="en-US" altLang="zh-CN" sz="3600" b="1">
                <a:latin typeface="Calibri" panose="020F0502020204030204"/>
                <a:ea typeface="Arial" panose="020B0604020202020204"/>
              </a:rPr>
              <a:t> </a:t>
            </a:r>
            <a:r>
              <a:rPr lang="en-US" altLang="zh-CN" sz="3600" b="1">
                <a:latin typeface="Arial" panose="020B0604020202020204"/>
                <a:ea typeface="微软雅黑" panose="020B0503020204020204" charset="-122"/>
              </a:rPr>
              <a:t>Max 620</a:t>
            </a:r>
            <a:endParaRPr lang="en-US" altLang="zh-CN" sz="3600" b="1"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22" name="文本框 21"/>
          <p:cNvSpPr txBox="1"/>
          <p:nvPr/>
        </p:nvSpPr>
        <p:spPr>
          <a:xfrm>
            <a:off x="64" y="6496114"/>
            <a:ext cx="3079161" cy="361950"/>
          </a:xfrm>
          <a:prstGeom prst="rect">
            <a:avLst/>
          </a:prstGeom>
          <a:ln w="12700">
            <a:prstDash val="solid"/>
            <a:miter/>
          </a:ln>
        </p:spPr>
        <p:txBody>
          <a:bodyPr>
            <a:spAutoFit/>
          </a:bodyPr>
          <a:lstStyle>
            <a:lvl1pPr marL="0" lvl="0" algn="l" defTabSz="914400">
              <a:defRPr sz="1800" kern="1200">
                <a:solidFill>
                  <a:schemeClr val="tx1"/>
                </a:solidFill>
                <a:latin typeface="Calibri" panose="020F0502020204030204"/>
                <a:ea typeface="微软雅黑" panose="020B0503020204020204" charset="-122"/>
              </a:defRPr>
            </a:lvl1pPr>
            <a:lvl2pPr marL="457200" lvl="1" algn="l" defTabSz="914400">
              <a:defRPr sz="1800" kern="1200">
                <a:solidFill>
                  <a:schemeClr val="tx1"/>
                </a:solidFill>
                <a:latin typeface="Calibri" panose="020F0502020204030204"/>
                <a:ea typeface="微软雅黑" panose="020B0503020204020204" charset="-122"/>
              </a:defRPr>
            </a:lvl2pPr>
            <a:lvl3pPr marL="914400" lvl="2" algn="l" defTabSz="914400">
              <a:defRPr sz="1800" kern="1200">
                <a:solidFill>
                  <a:schemeClr val="tx1"/>
                </a:solidFill>
                <a:latin typeface="Calibri" panose="020F0502020204030204"/>
                <a:ea typeface="微软雅黑" panose="020B0503020204020204" charset="-122"/>
              </a:defRPr>
            </a:lvl3pPr>
            <a:lvl4pPr marL="1371600" lvl="3" algn="l" defTabSz="914400">
              <a:defRPr sz="1800" kern="1200">
                <a:solidFill>
                  <a:schemeClr val="tx1"/>
                </a:solidFill>
                <a:latin typeface="Calibri" panose="020F0502020204030204"/>
                <a:ea typeface="微软雅黑" panose="020B0503020204020204" charset="-122"/>
              </a:defRPr>
            </a:lvl4pPr>
            <a:lvl5pPr marL="1828800" lvl="4" algn="l" defTabSz="914400">
              <a:defRPr sz="1800" kern="1200">
                <a:solidFill>
                  <a:schemeClr val="tx1"/>
                </a:solidFill>
                <a:latin typeface="Calibri" panose="020F0502020204030204"/>
                <a:ea typeface="微软雅黑" panose="020B0503020204020204" charset="-122"/>
              </a:defRPr>
            </a:lvl5pPr>
            <a:lvl6pPr marL="2286000" lvl="5" algn="l" defTabSz="914400">
              <a:defRPr sz="1800" kern="1200">
                <a:solidFill>
                  <a:schemeClr val="tx1"/>
                </a:solidFill>
                <a:latin typeface="Calibri" panose="020F0502020204030204"/>
                <a:ea typeface="微软雅黑" panose="020B0503020204020204" charset="-122"/>
              </a:defRPr>
            </a:lvl6pPr>
            <a:lvl7pPr marL="2743200" lvl="6" algn="l" defTabSz="914400">
              <a:defRPr sz="1800" kern="1200">
                <a:solidFill>
                  <a:schemeClr val="tx1"/>
                </a:solidFill>
                <a:latin typeface="Calibri" panose="020F0502020204030204"/>
                <a:ea typeface="微软雅黑" panose="020B0503020204020204" charset="-122"/>
              </a:defRPr>
            </a:lvl7pPr>
            <a:lvl8pPr marL="3200400" lvl="7" algn="l" defTabSz="914400">
              <a:defRPr sz="1800" kern="1200">
                <a:solidFill>
                  <a:schemeClr val="tx1"/>
                </a:solidFill>
                <a:latin typeface="Calibri" panose="020F0502020204030204"/>
                <a:ea typeface="微软雅黑" panose="020B0503020204020204" charset="-122"/>
              </a:defRPr>
            </a:lvl8pPr>
            <a:lvl9pPr marL="3657600" lvl="8" algn="l" defTabSz="914400">
              <a:defRPr sz="1800" kern="1200">
                <a:solidFill>
                  <a:schemeClr val="tx1"/>
                </a:solidFill>
                <a:latin typeface="Calibri" panose="020F0502020204030204"/>
                <a:ea typeface="微软雅黑" panose="020B0503020204020204" charset="-122"/>
              </a:defRPr>
            </a:lvl9pPr>
          </a:lstStyle>
          <a:p>
            <a:pPr lvl="0"/>
            <a:r>
              <a:rPr lang="en-US" altLang="en-US"/>
              <a:t>www.hahavending.com</a:t>
            </a:r>
            <a:endParaRPr lang="en-US" altLang="en-US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4561840" y="6170930"/>
            <a:ext cx="5094605" cy="631190"/>
          </a:xfrm>
          <a:prstGeom prst="rect">
            <a:avLst/>
          </a:prstGeom>
          <a:noFill/>
        </p:spPr>
      </p:pic>
      <p:pic>
        <p:nvPicPr>
          <p:cNvPr id="5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38080" y="6169660"/>
            <a:ext cx="505460" cy="6438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图片 2" descr="新LOGO-定稿文件_画板 1 副本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3830" y="80010"/>
            <a:ext cx="1320165" cy="61023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1360" y="720725"/>
            <a:ext cx="2333625" cy="550799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表格 9"/>
          <p:cNvGraphicFramePr/>
          <p:nvPr/>
        </p:nvGraphicFramePr>
        <p:xfrm>
          <a:off x="3562086" y="813413"/>
          <a:ext cx="8172450" cy="5064949"/>
        </p:xfrm>
        <a:graphic>
          <a:graphicData uri="http://schemas.openxmlformats.org/drawingml/2006/table">
            <a:tbl>
              <a:tblPr/>
              <a:tblGrid>
                <a:gridCol w="1892300"/>
                <a:gridCol w="1936750"/>
                <a:gridCol w="1663700"/>
                <a:gridCol w="2679700"/>
              </a:tblGrid>
              <a:tr h="0">
                <a:tc gridSpan="4">
                  <a:txBody>
                    <a:bodyPr/>
                    <a:lstStyle/>
                    <a:p>
                      <a:pPr lvl="0" algn="ctr"/>
                      <a:r>
                        <a:rPr lang="en-US" altLang="en-US" sz="1200" b="1" i="0" strike="noStrike" spc="0" dirty="0">
                          <a:solidFill>
                            <a:srgbClr val="000000"/>
                          </a:solidFill>
                          <a:latin typeface="Calibri" panose="020F0502020204030204"/>
                          <a:ea typeface="微软雅黑" panose="020B0503020204020204" charset="-122"/>
                        </a:rPr>
                        <a:t>Product Parameters</a:t>
                      </a:r>
                      <a:endParaRPr lang="en-US" altLang="en-US" sz="1200" b="1" i="0" strike="noStrike" spc="0" dirty="0">
                        <a:solidFill>
                          <a:srgbClr val="000000"/>
                        </a:solidFill>
                        <a:latin typeface="Calibri" panose="020F0502020204030204"/>
                        <a:ea typeface="微软雅黑" panose="020B0503020204020204" charset="-122"/>
                      </a:endParaRPr>
                    </a:p>
                  </a:txBody>
                  <a:tcPr marL="9842" marR="9842" marT="9842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cPr marL="9842" marR="9842" marT="9842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cPr marL="9842" marR="9842" marT="9842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cPr marL="9842" marR="9842" marT="9842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lvl="0" algn="l"/>
                      <a:r>
                        <a:rPr lang="en-US" altLang="en-US" sz="1200" b="0" i="0" strike="noStrike" spc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Exterior Dimensions</a:t>
                      </a:r>
                      <a:r>
                        <a:rPr lang="zh-CN" altLang="zh-CN" sz="1200">
                          <a:latin typeface="微软雅黑" panose="020B0503020204020204" charset="-122"/>
                          <a:ea typeface="微软雅黑" panose="020B0503020204020204" charset="-122"/>
                        </a:rPr>
                        <a:t>（</a:t>
                      </a:r>
                      <a:r>
                        <a:rPr lang="en-US" altLang="en-US" sz="1200">
                          <a:latin typeface="微软雅黑" panose="020B0503020204020204" charset="-122"/>
                          <a:ea typeface="微软雅黑" panose="020B0503020204020204" charset="-122"/>
                        </a:rPr>
                        <a:t>WxDxH</a:t>
                      </a:r>
                      <a:r>
                        <a:rPr lang="zh-CN" altLang="zh-CN" sz="1200">
                          <a:latin typeface="微软雅黑" panose="020B0503020204020204" charset="-122"/>
                          <a:ea typeface="微软雅黑" panose="020B0503020204020204" charset="-122"/>
                        </a:rPr>
                        <a:t>）</a:t>
                      </a:r>
                      <a:endParaRPr lang="zh-CN" altLang="zh-CN" sz="120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9525" lvl="0" indent="0" algn="l" defTabSz="914400">
                        <a:lnSpc>
                          <a:spcPct val="100000"/>
                        </a:lnSpc>
                      </a:pPr>
                      <a:r>
                        <a:rPr lang="en-US" altLang="zh-CN" sz="1200" b="0" i="0" strike="noStrike" spc="0" dirty="0">
                          <a:solidFill>
                            <a:srgbClr val="060607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31.5*26.4*85.8 inch</a:t>
                      </a:r>
                      <a:endParaRPr lang="en-US" altLang="zh-CN" sz="1200" b="0" i="0" strike="noStrike" spc="0" dirty="0">
                        <a:solidFill>
                          <a:srgbClr val="060607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l"/>
                      <a:r>
                        <a:rPr lang="en-US" altLang="en-US" sz="1200" b="0" i="0" strike="noStrike" spc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Technology Implementation</a:t>
                      </a:r>
                      <a:endParaRPr lang="en-US" altLang="en-US" sz="1200" b="0" i="0" strike="noStrike" spc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l"/>
                      <a:r>
                        <a:rPr lang="en-US" altLang="en-US" sz="1200" b="0" i="0" strike="noStrike" spc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AI Vision Technology</a:t>
                      </a:r>
                      <a:endParaRPr lang="en-US" altLang="en-US" sz="1200" b="0" i="0" strike="noStrike" spc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lvl="0" algn="l"/>
                      <a:r>
                        <a:rPr lang="en-US" altLang="en-US" sz="1200" b="0" i="0" strike="noStrike" spc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Product Weight</a:t>
                      </a:r>
                      <a:endParaRPr lang="en-US" altLang="en-US" sz="1200" b="0" i="0" strike="noStrike" spc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9525" lvl="0" indent="0" algn="l" defTabSz="914400">
                        <a:lnSpc>
                          <a:spcPct val="100000"/>
                        </a:lnSpc>
                      </a:pPr>
                      <a:r>
                        <a:rPr lang="en-US" altLang="zh-CN" sz="1200" b="0" i="0" strike="noStrike" spc="0" dirty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242.5 lb</a:t>
                      </a:r>
                      <a:endParaRPr lang="en-US" altLang="zh-CN" sz="1200" b="0" i="0" strike="noStrike" spc="0" dirty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l"/>
                      <a:r>
                        <a:rPr lang="en-US" altLang="en-US" sz="1200" b="0" i="0" strike="noStrike" spc="0" dirty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Communication Method</a:t>
                      </a:r>
                      <a:endParaRPr lang="en-US" altLang="en-US" sz="1200" b="0" i="0" strike="noStrike" spc="0" dirty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/>
                      <a:r>
                        <a:rPr lang="en-US" altLang="en-US" sz="1200" b="0" i="0" strike="noStrike" spc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4G</a:t>
                      </a:r>
                      <a:endParaRPr lang="en-US" altLang="en-US" sz="1200" b="0" i="0" strike="noStrike" spc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lvl="0" algn="l"/>
                      <a:r>
                        <a:rPr lang="en-US" altLang="en-US" sz="1200" b="0" i="0" strike="noStrike" spc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Product Capacity</a:t>
                      </a:r>
                      <a:endParaRPr lang="en-US" altLang="en-US" sz="1200" b="0" i="0" strike="noStrike" spc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9525" lvl="0" indent="0" algn="l" defTabSz="914400">
                        <a:lnSpc>
                          <a:spcPct val="100000"/>
                        </a:lnSpc>
                      </a:pPr>
                      <a:r>
                        <a:rPr lang="en-US" altLang="zh-CN" sz="1200" b="0" i="0" strike="noStrike" spc="0" dirty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20.9 cu ft</a:t>
                      </a:r>
                      <a:endParaRPr lang="en-US" altLang="zh-CN" sz="1200" b="0" i="0" strike="noStrike" spc="0" dirty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l"/>
                      <a:r>
                        <a:rPr lang="en-US" altLang="en-US" sz="1200" b="0" i="0" strike="noStrike" spc="0" dirty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Shelf Display</a:t>
                      </a:r>
                      <a:endParaRPr lang="en-US" altLang="en-US" sz="1200" b="0" i="0" strike="noStrike" spc="0" dirty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</a:pPr>
                      <a:r>
                        <a:rPr lang="en-US" altLang="zh-CN" sz="1200" b="0" i="0" strike="noStrike" spc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6 shelves (5 shelves of 500ml bottled products + 1 shelves of 330ml canned products) ≈ 420 bottles of beverage</a:t>
                      </a:r>
                      <a:endParaRPr lang="en-US" altLang="zh-CN" sz="1200" b="0" i="0" strike="noStrike" spc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lvl="0" algn="l"/>
                      <a:r>
                        <a:rPr lang="en-US" altLang="en-US" sz="1200" b="0" i="0" strike="noStrike" spc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Power Consumption</a:t>
                      </a:r>
                      <a:endParaRPr lang="en-US" altLang="en-US" sz="1200" b="0" i="0" strike="noStrike" spc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/>
                      <a:r>
                        <a:rPr lang="en-US" altLang="en-US" sz="1200">
                          <a:solidFill>
                            <a:srgbClr val="060607"/>
                          </a:solidFill>
                          <a:sym typeface="+mn-ea"/>
                        </a:rPr>
                        <a:t>4.2</a:t>
                      </a:r>
                      <a:r>
                        <a:rPr lang="en-US" altLang="zh-CN" sz="1200" b="0" i="0" strike="noStrike" spc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kW·h</a:t>
                      </a:r>
                      <a:r>
                        <a:rPr lang="en-US" altLang="en-US" sz="1200" b="0" i="0" strike="noStrike" spc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/24h </a:t>
                      </a:r>
                      <a:endParaRPr lang="en-US" altLang="en-US" sz="1200" b="0" i="0" strike="noStrike" spc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l"/>
                      <a:r>
                        <a:rPr lang="en-US" altLang="en-US" sz="1200" b="0" i="0" strike="noStrike" spc="0" dirty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Payment Methods</a:t>
                      </a:r>
                      <a:endParaRPr lang="en-US" altLang="en-US" sz="1200" b="0" i="0" strike="noStrike" spc="0" dirty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9525" lvl="0" indent="0" algn="l" defTabSz="914400">
                        <a:lnSpc>
                          <a:spcPct val="100000"/>
                        </a:lnSpc>
                      </a:pPr>
                      <a:r>
                        <a:rPr lang="en-US" altLang="en-US" sz="1200" b="0" i="0" strike="noStrike" spc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Credit/Debit Cards and Apple Pay, etc.</a:t>
                      </a:r>
                      <a:endParaRPr lang="en-US" altLang="en-US" sz="1200" b="0" i="0" strike="noStrike" spc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lvl="0" algn="l"/>
                      <a:r>
                        <a:rPr lang="en-US" altLang="en-US" sz="1200" b="0" i="0" strike="noStrike" spc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Power</a:t>
                      </a:r>
                      <a:endParaRPr lang="en-US" altLang="en-US" sz="1200" b="0" i="0" strike="noStrike" spc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/>
                      <a:r>
                        <a:rPr lang="en-US" altLang="en-US" sz="1200" b="0" i="0" strike="noStrike" spc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360W</a:t>
                      </a:r>
                      <a:endParaRPr lang="en-US" altLang="en-US" sz="1200" b="0" i="0" strike="noStrike" spc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l"/>
                      <a:r>
                        <a:rPr lang="en-US" altLang="en-US" sz="1200" b="0" i="0" strike="noStrike" spc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Cabinet Shelves</a:t>
                      </a:r>
                      <a:endParaRPr lang="en-US" altLang="en-US" sz="1200" b="0" i="0" strike="noStrike" spc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l"/>
                      <a:r>
                        <a:rPr lang="en-US" altLang="en-US" sz="1200" b="0" i="0" strike="noStrike" spc="0" dirty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Standard 6 layers, adjustable</a:t>
                      </a:r>
                      <a:endParaRPr lang="en-US" altLang="en-US" sz="1200" b="0" i="0" strike="noStrike" spc="0" dirty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lvl="0" algn="l"/>
                      <a:r>
                        <a:rPr lang="en-US" altLang="en-US" sz="1200" b="0" i="0" strike="noStrike" spc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Rated Voltage/Frequency</a:t>
                      </a:r>
                      <a:endParaRPr lang="en-US" altLang="en-US" sz="1200" b="0" i="0" strike="noStrike" spc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l"/>
                      <a:r>
                        <a:rPr lang="en-US" altLang="en-US" sz="1200" b="0" i="0" strike="noStrike" spc="0" dirty="0">
                          <a:solidFill>
                            <a:srgbClr val="060607"/>
                          </a:solidFill>
                          <a:latin typeface="+mn-lt"/>
                          <a:ea typeface="微软雅黑" panose="020B0503020204020204" charset="-122"/>
                        </a:rPr>
                        <a:t>110~120V/60Hz</a:t>
                      </a:r>
                      <a:endParaRPr lang="en-US" altLang="en-US" sz="1200" b="0" i="0" strike="noStrike" spc="0" dirty="0">
                        <a:solidFill>
                          <a:srgbClr val="060607"/>
                        </a:solidFill>
                        <a:latin typeface="+mn-lt"/>
                        <a:ea typeface="微软雅黑" panose="020B0503020204020204" charset="-122"/>
                      </a:endParaRPr>
                    </a:p>
                  </a:txBody>
                  <a:tcPr marL="9842" marR="9842" marT="9842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l"/>
                      <a:r>
                        <a:rPr lang="en-US" altLang="en-US" sz="1200" b="0" i="0" strike="noStrike" spc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Anti-Fog Heating Door</a:t>
                      </a:r>
                      <a:endParaRPr lang="en-US" altLang="en-US" sz="1200" b="0" i="0" strike="noStrike" spc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l"/>
                      <a:r>
                        <a:rPr lang="en-US" altLang="en-US" sz="1200" b="0" i="0" strike="noStrike" spc="0" dirty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Standard, prevents product condensation</a:t>
                      </a:r>
                      <a:endParaRPr lang="en-US" altLang="en-US" sz="1200" b="0" i="0" strike="noStrike" spc="0" dirty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lvl="0" algn="l"/>
                      <a:r>
                        <a:rPr lang="en-US" altLang="en-US" sz="1200" b="0" i="0" strike="noStrike" spc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Temperature Range</a:t>
                      </a:r>
                      <a:endParaRPr lang="en-US" altLang="en-US" sz="1200" b="0" i="0" strike="noStrike" spc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/>
                      <a:r>
                        <a:rPr lang="en-US" altLang="en-US" sz="1200" b="0" i="0" strike="noStrike" spc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32℉-50℉</a:t>
                      </a:r>
                      <a:endParaRPr lang="en-US" altLang="en-US" sz="1200" b="0" i="0" strike="noStrike" spc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l"/>
                      <a:r>
                        <a:rPr lang="en-US" altLang="en-US" sz="1200" b="0" i="0" strike="noStrike" spc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Door Frame Material</a:t>
                      </a:r>
                      <a:endParaRPr lang="en-US" altLang="en-US" sz="1200" b="0" i="0" strike="noStrike" spc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l"/>
                      <a:r>
                        <a:rPr lang="en-US" altLang="en-US" sz="1200" b="0" i="0" strike="noStrike" spc="0" dirty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Aluminum alloy, long-lasting, durable, and not easily deformed</a:t>
                      </a:r>
                      <a:endParaRPr lang="en-US" altLang="en-US" sz="1200" b="0" i="0" strike="noStrike" spc="0" dirty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lvl="0" algn="l"/>
                      <a:r>
                        <a:rPr lang="en-US" altLang="en-US" sz="1200" b="0" i="0" strike="noStrike" spc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Cooling Method</a:t>
                      </a:r>
                      <a:endParaRPr lang="en-US" altLang="en-US" sz="1200" b="0" i="0" strike="noStrike" spc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l"/>
                      <a:r>
                        <a:rPr lang="en-US" altLang="en-US" sz="1200" b="0" i="0" strike="noStrike" spc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Pure Air Cooling</a:t>
                      </a:r>
                      <a:endParaRPr lang="en-US" altLang="en-US" sz="1200" b="0" i="0" strike="noStrike" spc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l"/>
                      <a:endParaRPr lang="en-US" altLang="en-US" sz="1200" b="0" i="0" strike="noStrike" spc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l"/>
                      <a:endParaRPr lang="en-US" altLang="en-US" sz="1200" b="0" i="0" strike="noStrike" spc="0" dirty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 gridSpan="4">
                  <a:txBody>
                    <a:bodyPr/>
                    <a:lstStyle/>
                    <a:p>
                      <a:pPr lvl="0" algn="ctr"/>
                      <a:r>
                        <a:rPr lang="en-US" altLang="en-US" sz="1200" b="1" i="0" strike="noStrike" spc="0" dirty="0">
                          <a:solidFill>
                            <a:srgbClr val="000000"/>
                          </a:solidFill>
                          <a:latin typeface="Calibri" panose="020F0502020204030204"/>
                          <a:ea typeface="微软雅黑" panose="020B0503020204020204" charset="-122"/>
                        </a:rPr>
                        <a:t>Recognition Indicators</a:t>
                      </a:r>
                      <a:endParaRPr lang="en-US" altLang="en-US" sz="1200" b="1" i="0" strike="noStrike" spc="0" dirty="0">
                        <a:solidFill>
                          <a:srgbClr val="000000"/>
                        </a:solidFill>
                        <a:latin typeface="Calibri" panose="020F0502020204030204"/>
                        <a:ea typeface="微软雅黑" panose="020B0503020204020204" charset="-122"/>
                      </a:endParaRPr>
                    </a:p>
                  </a:txBody>
                  <a:tcPr marL="9842" marR="9842" marT="9842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cPr marL="9842" marR="9842" marT="9842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cPr marL="9842" marR="9842" marT="9842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cPr marL="9842" marR="9842" marT="9842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lvl="0" algn="l"/>
                      <a:r>
                        <a:rPr lang="en-US" altLang="en-US" sz="1200" b="0" i="0" strike="noStrike" spc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Recognition Accuracy</a:t>
                      </a:r>
                      <a:endParaRPr lang="en-US" altLang="en-US" sz="1200" b="0" i="0" strike="noStrike" spc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/>
                      <a:r>
                        <a:rPr lang="en-US" altLang="en-US" sz="1200" b="0" i="0" strike="noStrike" spc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99%</a:t>
                      </a:r>
                      <a:endParaRPr lang="en-US" altLang="en-US" sz="1200" b="0" i="0" strike="noStrike" spc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l"/>
                      <a:r>
                        <a:rPr lang="en-US" altLang="en-US" sz="1200" b="0" i="0" strike="noStrike" spc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Recognition Speed</a:t>
                      </a:r>
                      <a:endParaRPr lang="en-US" altLang="en-US" sz="1200" b="0" i="0" strike="noStrike" spc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l"/>
                      <a:r>
                        <a:rPr lang="en-US" altLang="zh-CN" sz="1200" b="0" i="0" strike="noStrike" spc="0" dirty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About 60 seconds</a:t>
                      </a:r>
                      <a:endParaRPr lang="en-US" altLang="zh-CN" sz="1200" b="0" i="0" strike="noStrike" spc="0" dirty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lvl="0" algn="l"/>
                      <a:r>
                        <a:rPr lang="en-US" altLang="en-US" sz="1200" b="0" i="0" strike="noStrike" spc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Supported Product Categories</a:t>
                      </a:r>
                      <a:endParaRPr lang="en-US" altLang="en-US" sz="1200" b="0" i="0" strike="noStrike" spc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l"/>
                      <a:r>
                        <a:rPr lang="en-US" altLang="en-US" sz="1200" b="0" i="0" strike="noStrike" spc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Beverages, Snacks, and All Categories</a:t>
                      </a:r>
                      <a:endParaRPr lang="en-US" altLang="en-US" sz="1200" b="0" i="0" strike="noStrike" spc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l"/>
                      <a:r>
                        <a:rPr lang="en-US" altLang="en-US" sz="1200" b="0" i="0" strike="noStrike" spc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New Product Time</a:t>
                      </a:r>
                      <a:endParaRPr lang="en-US" altLang="en-US" sz="1200" b="0" i="0" strike="noStrike" spc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9525" lvl="0" indent="0" algn="l" defTabSz="914400">
                        <a:lnSpc>
                          <a:spcPct val="100000"/>
                        </a:lnSpc>
                      </a:pPr>
                      <a:r>
                        <a:rPr lang="en-US" altLang="zh-CN" sz="1200" dirty="0">
                          <a:solidFill>
                            <a:srgbClr val="000000"/>
                          </a:solidFill>
                          <a:sym typeface="+mn-ea"/>
                        </a:rPr>
                        <a:t>Under 6 hours</a:t>
                      </a:r>
                      <a:endParaRPr lang="en-US" altLang="en-US" sz="1200" b="0" i="0" strike="noStrike" spc="0" dirty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4" name="文本框 13"/>
          <p:cNvSpPr txBox="1"/>
          <p:nvPr/>
        </p:nvSpPr>
        <p:spPr>
          <a:xfrm>
            <a:off x="4228465" y="104775"/>
            <a:ext cx="6866255" cy="8115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lvl="0" algn="l" defTabSz="914400">
              <a:defRPr sz="1800" kern="1200">
                <a:solidFill>
                  <a:schemeClr val="tx1"/>
                </a:solidFill>
                <a:latin typeface="Calibri" panose="020F0502020204030204"/>
                <a:ea typeface="微软雅黑" panose="020B0503020204020204" charset="-122"/>
              </a:defRPr>
            </a:lvl1pPr>
            <a:lvl2pPr marL="457200" lvl="1" algn="l" defTabSz="914400">
              <a:defRPr sz="1800" kern="1200">
                <a:solidFill>
                  <a:schemeClr val="tx1"/>
                </a:solidFill>
                <a:latin typeface="Calibri" panose="020F0502020204030204"/>
                <a:ea typeface="微软雅黑" panose="020B0503020204020204" charset="-122"/>
              </a:defRPr>
            </a:lvl2pPr>
            <a:lvl3pPr marL="914400" lvl="2" algn="l" defTabSz="914400">
              <a:defRPr sz="1800" kern="1200">
                <a:solidFill>
                  <a:schemeClr val="tx1"/>
                </a:solidFill>
                <a:latin typeface="Calibri" panose="020F0502020204030204"/>
                <a:ea typeface="微软雅黑" panose="020B0503020204020204" charset="-122"/>
              </a:defRPr>
            </a:lvl3pPr>
            <a:lvl4pPr marL="1371600" lvl="3" algn="l" defTabSz="914400">
              <a:defRPr sz="1800" kern="1200">
                <a:solidFill>
                  <a:schemeClr val="tx1"/>
                </a:solidFill>
                <a:latin typeface="Calibri" panose="020F0502020204030204"/>
                <a:ea typeface="微软雅黑" panose="020B0503020204020204" charset="-122"/>
              </a:defRPr>
            </a:lvl4pPr>
            <a:lvl5pPr marL="1828800" lvl="4" algn="l" defTabSz="914400">
              <a:defRPr sz="1800" kern="1200">
                <a:solidFill>
                  <a:schemeClr val="tx1"/>
                </a:solidFill>
                <a:latin typeface="Calibri" panose="020F0502020204030204"/>
                <a:ea typeface="微软雅黑" panose="020B0503020204020204" charset="-122"/>
              </a:defRPr>
            </a:lvl5pPr>
            <a:lvl6pPr marL="2286000" lvl="5" algn="l" defTabSz="914400">
              <a:defRPr sz="1800" kern="1200">
                <a:solidFill>
                  <a:schemeClr val="tx1"/>
                </a:solidFill>
                <a:latin typeface="Calibri" panose="020F0502020204030204"/>
                <a:ea typeface="微软雅黑" panose="020B0503020204020204" charset="-122"/>
              </a:defRPr>
            </a:lvl6pPr>
            <a:lvl7pPr marL="2743200" lvl="6" algn="l" defTabSz="914400">
              <a:defRPr sz="1800" kern="1200">
                <a:solidFill>
                  <a:schemeClr val="tx1"/>
                </a:solidFill>
                <a:latin typeface="Calibri" panose="020F0502020204030204"/>
                <a:ea typeface="微软雅黑" panose="020B0503020204020204" charset="-122"/>
              </a:defRPr>
            </a:lvl7pPr>
            <a:lvl8pPr marL="3200400" lvl="7" algn="l" defTabSz="914400">
              <a:defRPr sz="1800" kern="1200">
                <a:solidFill>
                  <a:schemeClr val="tx1"/>
                </a:solidFill>
                <a:latin typeface="Calibri" panose="020F0502020204030204"/>
                <a:ea typeface="微软雅黑" panose="020B0503020204020204" charset="-122"/>
              </a:defRPr>
            </a:lvl8pPr>
            <a:lvl9pPr marL="3657600" lvl="8" algn="l" defTabSz="914400">
              <a:defRPr sz="1800" kern="1200">
                <a:solidFill>
                  <a:schemeClr val="tx1"/>
                </a:solidFill>
                <a:latin typeface="Calibri" panose="020F0502020204030204"/>
                <a:ea typeface="微软雅黑" panose="020B0503020204020204" charset="-122"/>
              </a:defRPr>
            </a:lvl9pPr>
          </a:lstStyle>
          <a:p>
            <a:pPr lvl="0" algn="ctr"/>
            <a:r>
              <a:rPr lang="en-US" altLang="en-US" sz="3600" b="1" i="0" strike="noStrike" spc="0">
                <a:solidFill>
                  <a:srgbClr val="000000"/>
                </a:solidFill>
                <a:latin typeface="Arial" panose="020B0604020202020204"/>
                <a:ea typeface="微软雅黑" panose="020B0503020204020204" charset="-122"/>
              </a:rPr>
              <a:t>Parameter Details</a:t>
            </a:r>
            <a:r>
              <a:rPr lang="zh-CN" altLang="zh-CN" sz="3600" b="1">
                <a:latin typeface="Calibri" panose="020F0502020204030204"/>
                <a:ea typeface="Arial" panose="020B0604020202020204"/>
              </a:rPr>
              <a:t>：</a:t>
            </a:r>
            <a:r>
              <a:rPr lang="en-US" altLang="zh-CN" sz="3600" b="1">
                <a:latin typeface="Calibri" panose="020F0502020204030204"/>
                <a:ea typeface="Arial" panose="020B0604020202020204"/>
              </a:rPr>
              <a:t> </a:t>
            </a:r>
            <a:r>
              <a:rPr lang="en-US" altLang="zh-CN" sz="3600" b="1">
                <a:latin typeface="Arial" panose="020B0604020202020204"/>
                <a:ea typeface="微软雅黑" panose="020B0503020204020204" charset="-122"/>
              </a:rPr>
              <a:t>Max 620S</a:t>
            </a:r>
            <a:endParaRPr lang="en-US" altLang="zh-CN" sz="3600" b="1"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22" name="文本框 21"/>
          <p:cNvSpPr txBox="1"/>
          <p:nvPr/>
        </p:nvSpPr>
        <p:spPr>
          <a:xfrm>
            <a:off x="64" y="6496114"/>
            <a:ext cx="3079161" cy="361950"/>
          </a:xfrm>
          <a:prstGeom prst="rect">
            <a:avLst/>
          </a:prstGeom>
          <a:ln w="12700">
            <a:prstDash val="solid"/>
            <a:miter/>
          </a:ln>
        </p:spPr>
        <p:txBody>
          <a:bodyPr>
            <a:spAutoFit/>
          </a:bodyPr>
          <a:lstStyle>
            <a:lvl1pPr marL="0" lvl="0" algn="l" defTabSz="914400">
              <a:defRPr sz="1800" kern="1200">
                <a:solidFill>
                  <a:schemeClr val="tx1"/>
                </a:solidFill>
                <a:latin typeface="Calibri" panose="020F0502020204030204"/>
                <a:ea typeface="微软雅黑" panose="020B0503020204020204" charset="-122"/>
              </a:defRPr>
            </a:lvl1pPr>
            <a:lvl2pPr marL="457200" lvl="1" algn="l" defTabSz="914400">
              <a:defRPr sz="1800" kern="1200">
                <a:solidFill>
                  <a:schemeClr val="tx1"/>
                </a:solidFill>
                <a:latin typeface="Calibri" panose="020F0502020204030204"/>
                <a:ea typeface="微软雅黑" panose="020B0503020204020204" charset="-122"/>
              </a:defRPr>
            </a:lvl2pPr>
            <a:lvl3pPr marL="914400" lvl="2" algn="l" defTabSz="914400">
              <a:defRPr sz="1800" kern="1200">
                <a:solidFill>
                  <a:schemeClr val="tx1"/>
                </a:solidFill>
                <a:latin typeface="Calibri" panose="020F0502020204030204"/>
                <a:ea typeface="微软雅黑" panose="020B0503020204020204" charset="-122"/>
              </a:defRPr>
            </a:lvl3pPr>
            <a:lvl4pPr marL="1371600" lvl="3" algn="l" defTabSz="914400">
              <a:defRPr sz="1800" kern="1200">
                <a:solidFill>
                  <a:schemeClr val="tx1"/>
                </a:solidFill>
                <a:latin typeface="Calibri" panose="020F0502020204030204"/>
                <a:ea typeface="微软雅黑" panose="020B0503020204020204" charset="-122"/>
              </a:defRPr>
            </a:lvl4pPr>
            <a:lvl5pPr marL="1828800" lvl="4" algn="l" defTabSz="914400">
              <a:defRPr sz="1800" kern="1200">
                <a:solidFill>
                  <a:schemeClr val="tx1"/>
                </a:solidFill>
                <a:latin typeface="Calibri" panose="020F0502020204030204"/>
                <a:ea typeface="微软雅黑" panose="020B0503020204020204" charset="-122"/>
              </a:defRPr>
            </a:lvl5pPr>
            <a:lvl6pPr marL="2286000" lvl="5" algn="l" defTabSz="914400">
              <a:defRPr sz="1800" kern="1200">
                <a:solidFill>
                  <a:schemeClr val="tx1"/>
                </a:solidFill>
                <a:latin typeface="Calibri" panose="020F0502020204030204"/>
                <a:ea typeface="微软雅黑" panose="020B0503020204020204" charset="-122"/>
              </a:defRPr>
            </a:lvl6pPr>
            <a:lvl7pPr marL="2743200" lvl="6" algn="l" defTabSz="914400">
              <a:defRPr sz="1800" kern="1200">
                <a:solidFill>
                  <a:schemeClr val="tx1"/>
                </a:solidFill>
                <a:latin typeface="Calibri" panose="020F0502020204030204"/>
                <a:ea typeface="微软雅黑" panose="020B0503020204020204" charset="-122"/>
              </a:defRPr>
            </a:lvl7pPr>
            <a:lvl8pPr marL="3200400" lvl="7" algn="l" defTabSz="914400">
              <a:defRPr sz="1800" kern="1200">
                <a:solidFill>
                  <a:schemeClr val="tx1"/>
                </a:solidFill>
                <a:latin typeface="Calibri" panose="020F0502020204030204"/>
                <a:ea typeface="微软雅黑" panose="020B0503020204020204" charset="-122"/>
              </a:defRPr>
            </a:lvl8pPr>
            <a:lvl9pPr marL="3657600" lvl="8" algn="l" defTabSz="914400">
              <a:defRPr sz="1800" kern="1200">
                <a:solidFill>
                  <a:schemeClr val="tx1"/>
                </a:solidFill>
                <a:latin typeface="Calibri" panose="020F0502020204030204"/>
                <a:ea typeface="微软雅黑" panose="020B0503020204020204" charset="-122"/>
              </a:defRPr>
            </a:lvl9pPr>
          </a:lstStyle>
          <a:p>
            <a:pPr lvl="0"/>
            <a:r>
              <a:rPr lang="en-US" altLang="en-US"/>
              <a:t>www.hahavending.com</a:t>
            </a:r>
            <a:endParaRPr lang="en-US" altLang="en-US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4561840" y="6170930"/>
            <a:ext cx="5094605" cy="631190"/>
          </a:xfrm>
          <a:prstGeom prst="rect">
            <a:avLst/>
          </a:prstGeom>
          <a:noFill/>
        </p:spPr>
      </p:pic>
      <p:pic>
        <p:nvPicPr>
          <p:cNvPr id="5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38080" y="6169660"/>
            <a:ext cx="505460" cy="6438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1360" y="617220"/>
            <a:ext cx="2224405" cy="5612130"/>
          </a:xfrm>
          <a:prstGeom prst="rect">
            <a:avLst/>
          </a:prstGeom>
        </p:spPr>
      </p:pic>
      <p:pic>
        <p:nvPicPr>
          <p:cNvPr id="3" name="图片 2" descr="新LOGO-定稿文件_画板 1 副本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3830" y="80010"/>
            <a:ext cx="1320165" cy="610235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表格 9"/>
          <p:cNvGraphicFramePr/>
          <p:nvPr/>
        </p:nvGraphicFramePr>
        <p:xfrm>
          <a:off x="3562086" y="813413"/>
          <a:ext cx="8172450" cy="5081584"/>
        </p:xfrm>
        <a:graphic>
          <a:graphicData uri="http://schemas.openxmlformats.org/drawingml/2006/table">
            <a:tbl>
              <a:tblPr/>
              <a:tblGrid>
                <a:gridCol w="1892300"/>
                <a:gridCol w="1936750"/>
                <a:gridCol w="1663700"/>
                <a:gridCol w="2679700"/>
              </a:tblGrid>
              <a:tr h="444500">
                <a:tc gridSpan="4"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</a:pPr>
                      <a:r>
                        <a:rPr lang="en-US" altLang="en-US" sz="1200" b="1" i="0" strike="noStrike" spc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Product Parameters</a:t>
                      </a:r>
                      <a:endParaRPr lang="en-US" altLang="en-US" sz="1200" b="1" i="0" strike="noStrike" spc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cPr marL="9842" marR="9842" marT="9842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cPr marL="9842" marR="9842" marT="9842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cPr marL="9842" marR="9842" marT="9842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55600"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</a:pPr>
                      <a:r>
                        <a:rPr lang="en-US" altLang="en-US" sz="1200" b="0" i="0" strike="noStrike" spc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Exterior Dimensions</a:t>
                      </a:r>
                      <a:r>
                        <a:rPr lang="zh-CN" altLang="zh-CN" sz="1200" strike="noStrike">
                          <a:latin typeface="微软雅黑" panose="020B0503020204020204" charset="-122"/>
                          <a:ea typeface="微软雅黑" panose="020B0503020204020204" charset="-122"/>
                        </a:rPr>
                        <a:t>（</a:t>
                      </a:r>
                      <a:r>
                        <a:rPr lang="en-US" altLang="en-US" sz="1200" strike="noStrike">
                          <a:latin typeface="微软雅黑" panose="020B0503020204020204" charset="-122"/>
                          <a:ea typeface="微软雅黑" panose="020B0503020204020204" charset="-122"/>
                        </a:rPr>
                        <a:t>WxDxH</a:t>
                      </a:r>
                      <a:r>
                        <a:rPr lang="zh-CN" altLang="zh-CN" sz="1200" strike="noStrike">
                          <a:latin typeface="微软雅黑" panose="020B0503020204020204" charset="-122"/>
                          <a:ea typeface="微软雅黑" panose="020B0503020204020204" charset="-122"/>
                        </a:rPr>
                        <a:t>）</a:t>
                      </a:r>
                      <a:endParaRPr lang="zh-CN" altLang="zh-CN" sz="1200" strike="noStrike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9525" lvl="0" indent="0" algn="l" defTabSz="914400">
                        <a:lnSpc>
                          <a:spcPct val="100000"/>
                        </a:lnSpc>
                      </a:pPr>
                      <a:r>
                        <a:rPr lang="en-US" altLang="zh-CN" sz="1200" b="0" i="0" strike="noStrike" spc="0">
                          <a:solidFill>
                            <a:srgbClr val="060607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53.9*28.0*79.5 inch</a:t>
                      </a:r>
                      <a:endParaRPr lang="en-US" altLang="zh-CN" sz="1200" b="0" i="0" strike="noStrike" spc="0">
                        <a:solidFill>
                          <a:srgbClr val="060607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</a:pPr>
                      <a:r>
                        <a:rPr lang="en-US" altLang="en-US" sz="1200" b="0" i="0" strike="noStrike" spc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Technology Implementation</a:t>
                      </a:r>
                      <a:endParaRPr lang="en-US" altLang="en-US" sz="1200" b="0" i="0" strike="noStrike" spc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</a:pPr>
                      <a:r>
                        <a:rPr lang="en-US" altLang="en-US" sz="1200" b="0" i="0" strike="noStrike" spc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AI Vision Technology</a:t>
                      </a:r>
                      <a:endParaRPr lang="en-US" altLang="en-US" sz="1200" b="0" i="0" strike="noStrike" spc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55600"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</a:pPr>
                      <a:r>
                        <a:rPr lang="en-US" altLang="en-US" sz="1200" b="0" i="0" strike="noStrike" spc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Product Weight</a:t>
                      </a:r>
                      <a:endParaRPr lang="en-US" altLang="en-US" sz="1200" b="0" i="0" strike="noStrike" spc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9525" lvl="0" indent="0" algn="l" defTabSz="914400">
                        <a:lnSpc>
                          <a:spcPct val="100000"/>
                        </a:lnSpc>
                      </a:pPr>
                      <a:r>
                        <a:rPr lang="en-US" altLang="zh-CN" sz="1200" b="0" i="0" strike="noStrike" spc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379.2 lb</a:t>
                      </a:r>
                      <a:endParaRPr lang="en-US" altLang="zh-CN" sz="1200" b="0" i="0" strike="noStrike" spc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</a:pPr>
                      <a:r>
                        <a:rPr lang="en-US" altLang="en-US" sz="1200" b="0" i="0" strike="noStrike" spc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Communication Method</a:t>
                      </a:r>
                      <a:endParaRPr lang="en-US" altLang="en-US" sz="1200" b="0" i="0" strike="noStrike" spc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00000"/>
                        </a:lnSpc>
                      </a:pPr>
                      <a:r>
                        <a:rPr lang="en-US" altLang="en-US" sz="1200" b="0" i="0" strike="noStrike" spc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4G</a:t>
                      </a:r>
                      <a:endParaRPr lang="en-US" altLang="en-US" sz="1200" b="0" i="0" strike="noStrike" spc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55600"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</a:pPr>
                      <a:r>
                        <a:rPr lang="en-US" altLang="en-US" sz="1200" b="0" i="0" strike="noStrike" spc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Product Capacity</a:t>
                      </a:r>
                      <a:endParaRPr lang="en-US" altLang="en-US" sz="1200" b="0" i="0" strike="noStrike" spc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9525" lvl="0" indent="0" algn="l" defTabSz="914400">
                        <a:lnSpc>
                          <a:spcPct val="100000"/>
                        </a:lnSpc>
                      </a:pPr>
                      <a:r>
                        <a:rPr lang="en-US" altLang="zh-CN" sz="1200" b="0" i="0" strike="noStrike" spc="0" dirty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39.9 cu ft</a:t>
                      </a:r>
                      <a:endParaRPr lang="en-US" altLang="zh-CN" sz="1200" b="0" i="0" strike="noStrike" spc="0" dirty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</a:pPr>
                      <a:r>
                        <a:rPr lang="en-US" altLang="en-US" sz="1200" b="0" i="0" strike="noStrike" spc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Shelf Display</a:t>
                      </a:r>
                      <a:endParaRPr lang="en-US" altLang="en-US" sz="1200" b="0" i="0" strike="noStrike" spc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</a:pPr>
                      <a:r>
                        <a:rPr lang="en-US" altLang="zh-CN" sz="1200" b="0" i="0" strike="noStrike" spc="0" dirty="0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12 shelves of 500ml bottled products ≈ 756 bottles of beverage</a:t>
                      </a:r>
                      <a:endParaRPr lang="en-US" altLang="zh-CN" sz="1200" b="0" i="0" strike="noStrike" spc="0" dirty="0">
                        <a:solidFill>
                          <a:schemeClr val="tx1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55600"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</a:pPr>
                      <a:r>
                        <a:rPr lang="en-US" altLang="en-US" sz="1200" b="0" i="0" strike="noStrike" spc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Power Consumption</a:t>
                      </a:r>
                      <a:endParaRPr lang="en-US" altLang="en-US" sz="1200" b="0" i="0" strike="noStrike" spc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00000"/>
                        </a:lnSpc>
                      </a:pPr>
                      <a:r>
                        <a:rPr lang="en-US" altLang="en-US" sz="1200" b="0" i="0" strike="noStrike" spc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6.2</a:t>
                      </a:r>
                      <a:r>
                        <a:rPr lang="en-US" altLang="zh-CN" sz="1200" b="0" i="0" strike="noStrike" spc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kW·h</a:t>
                      </a:r>
                      <a:r>
                        <a:rPr lang="en-US" altLang="en-US" sz="1200" b="0" i="0" strike="noStrike" spc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/24h </a:t>
                      </a:r>
                      <a:endParaRPr lang="en-US" altLang="en-US" sz="1200" b="0" i="0" strike="noStrike" spc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</a:pPr>
                      <a:r>
                        <a:rPr lang="en-US" altLang="en-US" sz="1200" b="0" i="0" strike="noStrike" spc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Payment Methods</a:t>
                      </a:r>
                      <a:endParaRPr lang="en-US" altLang="en-US" sz="1200" b="0" i="0" strike="noStrike" spc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9525" lvl="0" indent="0" algn="l" defTabSz="914400">
                        <a:lnSpc>
                          <a:spcPct val="100000"/>
                        </a:lnSpc>
                      </a:pPr>
                      <a:r>
                        <a:rPr lang="en-US" altLang="en-US" sz="1200" b="0" i="0" strike="noStrike" spc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Credit/Debit Cards and Apple Pay, etc.</a:t>
                      </a:r>
                      <a:endParaRPr lang="en-US" altLang="en-US" sz="1200" b="0" i="0" strike="noStrike" spc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42900"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</a:pPr>
                      <a:r>
                        <a:rPr lang="en-US" altLang="en-US" sz="1200" b="0" i="0" strike="noStrike" spc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Power</a:t>
                      </a:r>
                      <a:endParaRPr lang="en-US" altLang="en-US" sz="1200" b="0" i="0" strike="noStrike" spc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00000"/>
                        </a:lnSpc>
                      </a:pPr>
                      <a:r>
                        <a:rPr lang="en-US" altLang="en-US" sz="1200" b="0" i="0" strike="noStrike" spc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420W</a:t>
                      </a:r>
                      <a:endParaRPr lang="en-US" altLang="en-US" sz="1200" b="0" i="0" strike="noStrike" spc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</a:pPr>
                      <a:r>
                        <a:rPr lang="en-US" altLang="en-US" sz="1200" b="0" i="0" strike="noStrike" spc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Cabinet Shelves</a:t>
                      </a:r>
                      <a:endParaRPr lang="en-US" altLang="en-US" sz="1200" b="0" i="0" strike="noStrike" spc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</a:pPr>
                      <a:r>
                        <a:rPr lang="en-US" altLang="en-US" sz="1200" b="0" i="0" strike="noStrike" spc="0" dirty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Standard </a:t>
                      </a:r>
                      <a:r>
                        <a:rPr lang="en-US" altLang="en-US" sz="1200" b="0" i="0" dirty="0">
                          <a:solidFill>
                            <a:srgbClr val="060607"/>
                          </a:solidFill>
                          <a:latin typeface="+mn-lt"/>
                          <a:ea typeface="微软雅黑" panose="020B0503020204020204" charset="-122"/>
                        </a:rPr>
                        <a:t>6*2(12)</a:t>
                      </a:r>
                      <a:r>
                        <a:rPr lang="en-US" altLang="en-US" sz="1200" b="0" i="0" strike="noStrike" spc="0" dirty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 layers, adjustable</a:t>
                      </a:r>
                      <a:endParaRPr lang="en-US" altLang="en-US" sz="1200" b="0" i="0" strike="noStrike" spc="0" dirty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</a:pPr>
                      <a:r>
                        <a:rPr lang="en-US" altLang="en-US" sz="1200" b="0" i="0" strike="noStrike" spc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Rated Voltage/Frequency</a:t>
                      </a:r>
                      <a:endParaRPr lang="en-US" altLang="en-US" sz="1200" b="0" i="0" strike="noStrike" spc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l"/>
                      <a:r>
                        <a:rPr lang="en-US" altLang="en-US" sz="1200" b="0" i="0" strike="noStrike" spc="0" dirty="0">
                          <a:solidFill>
                            <a:srgbClr val="060607"/>
                          </a:solidFill>
                          <a:latin typeface="+mn-lt"/>
                          <a:ea typeface="微软雅黑" panose="020B0503020204020204" charset="-122"/>
                        </a:rPr>
                        <a:t>110~120V/60Hz</a:t>
                      </a:r>
                      <a:endParaRPr lang="en-US" altLang="en-US" sz="1200" b="0" i="0" strike="noStrike" spc="0" dirty="0">
                        <a:solidFill>
                          <a:srgbClr val="060607"/>
                        </a:solidFill>
                        <a:latin typeface="+mn-lt"/>
                        <a:ea typeface="微软雅黑" panose="020B0503020204020204" charset="-122"/>
                      </a:endParaRPr>
                    </a:p>
                  </a:txBody>
                  <a:tcPr marL="9842" marR="9842" marT="9842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</a:pPr>
                      <a:r>
                        <a:rPr lang="en-US" altLang="en-US" sz="1200" b="0" i="0" strike="noStrike" spc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Anti-Fog Heating Door</a:t>
                      </a:r>
                      <a:endParaRPr lang="en-US" altLang="en-US" sz="1200" b="0" i="0" strike="noStrike" spc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</a:pPr>
                      <a:r>
                        <a:rPr lang="en-US" altLang="en-US" sz="1200" b="0" i="0" strike="noStrike" spc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Standard, prevents product condensation</a:t>
                      </a:r>
                      <a:endParaRPr lang="en-US" altLang="en-US" sz="1200" b="0" i="0" strike="noStrike" spc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</a:pPr>
                      <a:r>
                        <a:rPr lang="en-US" altLang="en-US" sz="1200" b="0" i="0" strike="noStrike" spc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Temperature Range</a:t>
                      </a:r>
                      <a:endParaRPr lang="en-US" altLang="en-US" sz="1200" b="0" i="0" strike="noStrike" spc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00000"/>
                        </a:lnSpc>
                      </a:pPr>
                      <a:r>
                        <a:rPr lang="en-US" altLang="en-US" sz="1200" b="0" i="0" strike="noStrike" spc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32</a:t>
                      </a:r>
                      <a:r>
                        <a:rPr lang="zh-CN" altLang="zh-CN" sz="1200" b="0" i="0" strike="noStrike" spc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℉-50℉</a:t>
                      </a:r>
                      <a:endParaRPr lang="zh-CN" altLang="zh-CN" sz="1200" b="0" i="0" strike="noStrike" spc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</a:pPr>
                      <a:r>
                        <a:rPr lang="en-US" altLang="en-US" sz="1200" b="0" i="0" strike="noStrike" spc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Door Frame Material</a:t>
                      </a:r>
                      <a:endParaRPr lang="en-US" altLang="en-US" sz="1200" b="0" i="0" strike="noStrike" spc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</a:pPr>
                      <a:r>
                        <a:rPr lang="en-US" altLang="en-US" sz="1200" b="0" i="0" strike="noStrike" spc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Aluminum alloy, long-lasting, durable, and not easily deformed</a:t>
                      </a:r>
                      <a:endParaRPr lang="en-US" altLang="en-US" sz="1200" b="0" i="0" strike="noStrike" spc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</a:pPr>
                      <a:r>
                        <a:rPr lang="en-US" altLang="en-US" sz="1200" b="0" i="0" strike="noStrike" spc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Cooling Method</a:t>
                      </a:r>
                      <a:endParaRPr lang="en-US" altLang="en-US" sz="1200" b="0" i="0" strike="noStrike" spc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</a:pPr>
                      <a:r>
                        <a:rPr lang="en-US" altLang="en-US" sz="1200" b="0" i="0" strike="noStrike" spc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Pure Air Cooling</a:t>
                      </a:r>
                      <a:endParaRPr lang="en-US" altLang="en-US" sz="1200" b="0" i="0" strike="noStrike" spc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</a:pPr>
                      <a:endParaRPr lang="en-US" altLang="en-US" sz="1200" b="0" i="0" strike="noStrike" spc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</a:pPr>
                      <a:endParaRPr lang="en-US" altLang="en-US" sz="1200" b="0" i="0" strike="noStrike" spc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00050">
                <a:tc gridSpan="4"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</a:pPr>
                      <a:r>
                        <a:rPr lang="en-US" altLang="en-US" sz="1200" b="1" i="0" strike="noStrike" spc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Recognition Indicators</a:t>
                      </a:r>
                      <a:endParaRPr lang="en-US" altLang="en-US" sz="1200" b="1" i="0" strike="noStrike" spc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cPr marL="9842" marR="9842" marT="9842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cPr marL="9842" marR="9842" marT="9842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cPr marL="9842" marR="9842" marT="9842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</a:pPr>
                      <a:r>
                        <a:rPr lang="en-US" altLang="en-US" sz="1200" b="0" i="0" strike="noStrike" spc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Recognition Accuracy</a:t>
                      </a:r>
                      <a:endParaRPr lang="en-US" altLang="en-US" sz="1200" b="0" i="0" strike="noStrike" spc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00000"/>
                        </a:lnSpc>
                      </a:pPr>
                      <a:r>
                        <a:rPr lang="en-US" altLang="en-US" sz="1200" b="0" i="0" strike="noStrike" spc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99%</a:t>
                      </a:r>
                      <a:endParaRPr lang="en-US" altLang="en-US" sz="1200" b="0" i="0" strike="noStrike" spc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</a:pPr>
                      <a:r>
                        <a:rPr lang="en-US" altLang="en-US" sz="1200" b="0" i="0" strike="noStrike" spc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Recognition Speed</a:t>
                      </a:r>
                      <a:endParaRPr lang="en-US" altLang="en-US" sz="1200" b="0" i="0" strike="noStrike" spc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</a:pPr>
                      <a:r>
                        <a:rPr lang="en-US" altLang="zh-CN" sz="1200" b="0" i="0" strike="noStrike" spc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About 60 seconds</a:t>
                      </a:r>
                      <a:endParaRPr lang="en-US" altLang="zh-CN" sz="1200" b="0" i="0" strike="noStrike" spc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</a:pPr>
                      <a:r>
                        <a:rPr lang="en-US" altLang="en-US" sz="1200" b="0" i="0" strike="noStrike" spc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Supported Product Categories</a:t>
                      </a:r>
                      <a:endParaRPr lang="en-US" altLang="en-US" sz="1200" b="0" i="0" strike="noStrike" spc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</a:pPr>
                      <a:r>
                        <a:rPr lang="en-US" altLang="en-US" sz="1200" b="0" i="0" strike="noStrike" spc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Beverages, Snacks, and All Categories</a:t>
                      </a:r>
                      <a:endParaRPr lang="en-US" altLang="en-US" sz="1200" b="0" i="0" strike="noStrike" spc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</a:pPr>
                      <a:r>
                        <a:rPr lang="en-US" altLang="en-US" sz="1200" b="0" i="0" strike="noStrike" spc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New Product Time</a:t>
                      </a:r>
                      <a:endParaRPr lang="en-US" altLang="en-US" sz="1200" b="0" i="0" strike="noStrike" spc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9525" lvl="0" indent="0" algn="l" defTabSz="914400">
                        <a:lnSpc>
                          <a:spcPct val="100000"/>
                        </a:lnSpc>
                      </a:pPr>
                      <a:r>
                        <a:rPr lang="en-US" altLang="zh-CN" sz="1200" dirty="0">
                          <a:solidFill>
                            <a:srgbClr val="000000"/>
                          </a:solidFill>
                          <a:sym typeface="+mn-ea"/>
                        </a:rPr>
                        <a:t>Under 6 hours</a:t>
                      </a:r>
                      <a:endParaRPr lang="en-US" altLang="en-US" sz="1200" b="0" i="0" strike="noStrike" spc="0" dirty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4" name="文本框 13"/>
          <p:cNvSpPr txBox="1"/>
          <p:nvPr/>
        </p:nvSpPr>
        <p:spPr>
          <a:xfrm>
            <a:off x="4184015" y="104775"/>
            <a:ext cx="6929755" cy="8115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lvl="0" algn="l" defTabSz="914400">
              <a:lnSpc>
                <a:spcPct val="130000"/>
              </a:lnSpc>
              <a:defRPr sz="1800" kern="1200">
                <a:solidFill>
                  <a:schemeClr val="tx1"/>
                </a:solidFill>
                <a:latin typeface="Calibri" panose="020F0502020204030204"/>
                <a:ea typeface="微软雅黑" panose="020B0503020204020204" charset="-122"/>
              </a:defRPr>
            </a:lvl1pPr>
            <a:lvl2pPr marL="457200" lvl="1" algn="l" defTabSz="914400">
              <a:lnSpc>
                <a:spcPct val="130000"/>
              </a:lnSpc>
              <a:defRPr sz="1800" kern="1200">
                <a:solidFill>
                  <a:schemeClr val="tx1"/>
                </a:solidFill>
                <a:latin typeface="Calibri" panose="020F0502020204030204"/>
                <a:ea typeface="微软雅黑" panose="020B0503020204020204" charset="-122"/>
              </a:defRPr>
            </a:lvl2pPr>
            <a:lvl3pPr marL="914400" lvl="2" algn="l" defTabSz="914400">
              <a:lnSpc>
                <a:spcPct val="130000"/>
              </a:lnSpc>
              <a:defRPr sz="1800" kern="1200">
                <a:solidFill>
                  <a:schemeClr val="tx1"/>
                </a:solidFill>
                <a:latin typeface="Calibri" panose="020F0502020204030204"/>
                <a:ea typeface="微软雅黑" panose="020B0503020204020204" charset="-122"/>
              </a:defRPr>
            </a:lvl3pPr>
            <a:lvl4pPr marL="1371600" lvl="3" algn="l" defTabSz="914400">
              <a:lnSpc>
                <a:spcPct val="130000"/>
              </a:lnSpc>
              <a:defRPr sz="1800" kern="1200">
                <a:solidFill>
                  <a:schemeClr val="tx1"/>
                </a:solidFill>
                <a:latin typeface="Calibri" panose="020F0502020204030204"/>
                <a:ea typeface="微软雅黑" panose="020B0503020204020204" charset="-122"/>
              </a:defRPr>
            </a:lvl4pPr>
            <a:lvl5pPr marL="1828800" lvl="4" algn="l" defTabSz="914400">
              <a:lnSpc>
                <a:spcPct val="130000"/>
              </a:lnSpc>
              <a:defRPr sz="1800" kern="1200">
                <a:solidFill>
                  <a:schemeClr val="tx1"/>
                </a:solidFill>
                <a:latin typeface="Calibri" panose="020F0502020204030204"/>
                <a:ea typeface="微软雅黑" panose="020B0503020204020204" charset="-122"/>
              </a:defRPr>
            </a:lvl5pPr>
            <a:lvl6pPr marL="2286000" lvl="5" algn="l" defTabSz="914400">
              <a:lnSpc>
                <a:spcPct val="130000"/>
              </a:lnSpc>
              <a:defRPr sz="1800" kern="1200">
                <a:solidFill>
                  <a:schemeClr val="tx1"/>
                </a:solidFill>
                <a:latin typeface="Calibri" panose="020F0502020204030204"/>
                <a:ea typeface="微软雅黑" panose="020B0503020204020204" charset="-122"/>
              </a:defRPr>
            </a:lvl6pPr>
            <a:lvl7pPr marL="2743200" lvl="6" algn="l" defTabSz="914400">
              <a:lnSpc>
                <a:spcPct val="130000"/>
              </a:lnSpc>
              <a:defRPr sz="1800" kern="1200">
                <a:solidFill>
                  <a:schemeClr val="tx1"/>
                </a:solidFill>
                <a:latin typeface="Calibri" panose="020F0502020204030204"/>
                <a:ea typeface="微软雅黑" panose="020B0503020204020204" charset="-122"/>
              </a:defRPr>
            </a:lvl7pPr>
            <a:lvl8pPr marL="3200400" lvl="7" algn="l" defTabSz="914400">
              <a:lnSpc>
                <a:spcPct val="130000"/>
              </a:lnSpc>
              <a:defRPr sz="1800" kern="1200">
                <a:solidFill>
                  <a:schemeClr val="tx1"/>
                </a:solidFill>
                <a:latin typeface="Calibri" panose="020F0502020204030204"/>
                <a:ea typeface="微软雅黑" panose="020B0503020204020204" charset="-122"/>
              </a:defRPr>
            </a:lvl8pPr>
            <a:lvl9pPr marL="3657600" lvl="8" algn="l" defTabSz="914400">
              <a:lnSpc>
                <a:spcPct val="130000"/>
              </a:lnSpc>
              <a:defRPr sz="1800" kern="1200">
                <a:solidFill>
                  <a:schemeClr val="tx1"/>
                </a:solidFill>
                <a:latin typeface="Calibri" panose="020F0502020204030204"/>
                <a:ea typeface="微软雅黑" panose="020B0503020204020204" charset="-122"/>
              </a:defRPr>
            </a:lvl9pPr>
          </a:lstStyle>
          <a:p>
            <a:pPr lvl="0" algn="ctr"/>
            <a:r>
              <a:rPr lang="en-US" altLang="en-US" sz="3600" b="1" i="0" strike="noStrike" spc="0" dirty="0">
                <a:solidFill>
                  <a:srgbClr val="000000"/>
                </a:solidFill>
                <a:latin typeface="Arial" panose="020B0604020202020204"/>
                <a:ea typeface="微软雅黑" panose="020B0503020204020204" charset="-122"/>
              </a:rPr>
              <a:t>Parameter Details</a:t>
            </a:r>
            <a:r>
              <a:rPr lang="zh-CN" altLang="zh-CN" sz="3600" b="1" dirty="0">
                <a:latin typeface="Calibri" panose="020F0502020204030204"/>
                <a:ea typeface="Arial" panose="020B0604020202020204"/>
              </a:rPr>
              <a:t>：</a:t>
            </a:r>
            <a:r>
              <a:rPr lang="en-US" altLang="en-US" sz="3600" b="1" dirty="0">
                <a:latin typeface="Arial" panose="020B0604020202020204"/>
                <a:ea typeface="微软雅黑" panose="020B0503020204020204" charset="-122"/>
              </a:rPr>
              <a:t> </a:t>
            </a:r>
            <a:r>
              <a:rPr lang="en-US" altLang="zh-CN" sz="3600" b="1" dirty="0">
                <a:latin typeface="Arial" panose="020B0604020202020204"/>
                <a:ea typeface="微软雅黑" panose="020B0503020204020204" charset="-122"/>
              </a:rPr>
              <a:t>Ultra 1200</a:t>
            </a:r>
            <a:endParaRPr lang="en-US" altLang="zh-CN" sz="3600" b="1" dirty="0"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22" name="文本框 21"/>
          <p:cNvSpPr txBox="1"/>
          <p:nvPr/>
        </p:nvSpPr>
        <p:spPr>
          <a:xfrm>
            <a:off x="64" y="6496114"/>
            <a:ext cx="3079161" cy="361950"/>
          </a:xfrm>
          <a:prstGeom prst="rect">
            <a:avLst/>
          </a:prstGeom>
          <a:ln w="12700">
            <a:prstDash val="solid"/>
            <a:miter/>
          </a:ln>
        </p:spPr>
        <p:txBody>
          <a:bodyPr>
            <a:spAutoFit/>
          </a:bodyPr>
          <a:lstStyle>
            <a:lvl1pPr marL="0" lvl="0" algn="l" defTabSz="914400">
              <a:lnSpc>
                <a:spcPct val="130000"/>
              </a:lnSpc>
              <a:defRPr sz="1800" kern="1200">
                <a:solidFill>
                  <a:schemeClr val="tx1"/>
                </a:solidFill>
                <a:latin typeface="Calibri" panose="020F0502020204030204"/>
                <a:ea typeface="微软雅黑" panose="020B0503020204020204" charset="-122"/>
              </a:defRPr>
            </a:lvl1pPr>
            <a:lvl2pPr marL="457200" lvl="1" algn="l" defTabSz="914400">
              <a:lnSpc>
                <a:spcPct val="130000"/>
              </a:lnSpc>
              <a:defRPr sz="1800" kern="1200">
                <a:solidFill>
                  <a:schemeClr val="tx1"/>
                </a:solidFill>
                <a:latin typeface="Calibri" panose="020F0502020204030204"/>
                <a:ea typeface="微软雅黑" panose="020B0503020204020204" charset="-122"/>
              </a:defRPr>
            </a:lvl2pPr>
            <a:lvl3pPr marL="914400" lvl="2" algn="l" defTabSz="914400">
              <a:lnSpc>
                <a:spcPct val="130000"/>
              </a:lnSpc>
              <a:defRPr sz="1800" kern="1200">
                <a:solidFill>
                  <a:schemeClr val="tx1"/>
                </a:solidFill>
                <a:latin typeface="Calibri" panose="020F0502020204030204"/>
                <a:ea typeface="微软雅黑" panose="020B0503020204020204" charset="-122"/>
              </a:defRPr>
            </a:lvl3pPr>
            <a:lvl4pPr marL="1371600" lvl="3" algn="l" defTabSz="914400">
              <a:lnSpc>
                <a:spcPct val="130000"/>
              </a:lnSpc>
              <a:defRPr sz="1800" kern="1200">
                <a:solidFill>
                  <a:schemeClr val="tx1"/>
                </a:solidFill>
                <a:latin typeface="Calibri" panose="020F0502020204030204"/>
                <a:ea typeface="微软雅黑" panose="020B0503020204020204" charset="-122"/>
              </a:defRPr>
            </a:lvl4pPr>
            <a:lvl5pPr marL="1828800" lvl="4" algn="l" defTabSz="914400">
              <a:lnSpc>
                <a:spcPct val="130000"/>
              </a:lnSpc>
              <a:defRPr sz="1800" kern="1200">
                <a:solidFill>
                  <a:schemeClr val="tx1"/>
                </a:solidFill>
                <a:latin typeface="Calibri" panose="020F0502020204030204"/>
                <a:ea typeface="微软雅黑" panose="020B0503020204020204" charset="-122"/>
              </a:defRPr>
            </a:lvl5pPr>
            <a:lvl6pPr marL="2286000" lvl="5" algn="l" defTabSz="914400">
              <a:lnSpc>
                <a:spcPct val="130000"/>
              </a:lnSpc>
              <a:defRPr sz="1800" kern="1200">
                <a:solidFill>
                  <a:schemeClr val="tx1"/>
                </a:solidFill>
                <a:latin typeface="Calibri" panose="020F0502020204030204"/>
                <a:ea typeface="微软雅黑" panose="020B0503020204020204" charset="-122"/>
              </a:defRPr>
            </a:lvl6pPr>
            <a:lvl7pPr marL="2743200" lvl="6" algn="l" defTabSz="914400">
              <a:lnSpc>
                <a:spcPct val="130000"/>
              </a:lnSpc>
              <a:defRPr sz="1800" kern="1200">
                <a:solidFill>
                  <a:schemeClr val="tx1"/>
                </a:solidFill>
                <a:latin typeface="Calibri" panose="020F0502020204030204"/>
                <a:ea typeface="微软雅黑" panose="020B0503020204020204" charset="-122"/>
              </a:defRPr>
            </a:lvl7pPr>
            <a:lvl8pPr marL="3200400" lvl="7" algn="l" defTabSz="914400">
              <a:lnSpc>
                <a:spcPct val="130000"/>
              </a:lnSpc>
              <a:defRPr sz="1800" kern="1200">
                <a:solidFill>
                  <a:schemeClr val="tx1"/>
                </a:solidFill>
                <a:latin typeface="Calibri" panose="020F0502020204030204"/>
                <a:ea typeface="微软雅黑" panose="020B0503020204020204" charset="-122"/>
              </a:defRPr>
            </a:lvl8pPr>
            <a:lvl9pPr marL="3657600" lvl="8" algn="l" defTabSz="914400">
              <a:lnSpc>
                <a:spcPct val="130000"/>
              </a:lnSpc>
              <a:defRPr sz="1800" kern="1200">
                <a:solidFill>
                  <a:schemeClr val="tx1"/>
                </a:solidFill>
                <a:latin typeface="Calibri" panose="020F0502020204030204"/>
                <a:ea typeface="微软雅黑" panose="020B0503020204020204" charset="-122"/>
              </a:defRPr>
            </a:lvl9pPr>
          </a:lstStyle>
          <a:p>
            <a:pPr lvl="0"/>
            <a:r>
              <a:rPr lang="en-US" altLang="en-US"/>
              <a:t>www.hahavending.com</a:t>
            </a:r>
            <a:endParaRPr lang="en-US" altLang="en-US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4561840" y="6170930"/>
            <a:ext cx="5094605" cy="631190"/>
          </a:xfrm>
          <a:prstGeom prst="rect">
            <a:avLst/>
          </a:prstGeom>
          <a:noFill/>
        </p:spPr>
      </p:pic>
      <p:pic>
        <p:nvPicPr>
          <p:cNvPr id="5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38080" y="6169660"/>
            <a:ext cx="505460" cy="6438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图片 2" descr="新LOGO-定稿文件_画板 1 副本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3830" y="80010"/>
            <a:ext cx="1320165" cy="61023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3685" y="1455420"/>
            <a:ext cx="2991485" cy="4294505"/>
          </a:xfrm>
          <a:prstGeom prst="rect">
            <a:avLst/>
          </a:prstGeom>
        </p:spPr>
      </p:pic>
    </p:spTree>
  </p:cSld>
  <p:clrMapOvr>
    <a:masterClrMapping/>
  </p:clrMapOvr>
</p:sld>
</file>

<file path=ppt/tags/tag1.xml><?xml version="1.0" encoding="utf-8"?>
<p:tagLst xmlns:p="http://schemas.openxmlformats.org/presentationml/2006/main">
  <p:tag name="TABLE_ENDDRAG_ORIGIN_RECT" val="643*397"/>
  <p:tag name="TABLE_ENDDRAG_RECT" val="280*64*643*397"/>
</p:tagLst>
</file>

<file path=ppt/tags/tag2.xml><?xml version="1.0" encoding="utf-8"?>
<p:tagLst xmlns:p="http://schemas.openxmlformats.org/presentationml/2006/main">
  <p:tag name="TABLE_ENDDRAG_ORIGIN_RECT" val="643*398"/>
  <p:tag name="TABLE_ENDDRAG_RECT" val="280*64*643*398"/>
</p:tagLst>
</file>

<file path=ppt/tags/tag3.xml><?xml version="1.0" encoding="utf-8"?>
<p:tagLst xmlns:p="http://schemas.openxmlformats.org/presentationml/2006/main">
  <p:tag name="TABLE_ENDDRAG_ORIGIN_RECT" val="643*417"/>
  <p:tag name="TABLE_ENDDRAG_RECT" val="280*64*643*417"/>
</p:tagLst>
</file>

<file path=ppt/tags/tag4.xml><?xml version="1.0" encoding="utf-8"?>
<p:tagLst xmlns:p="http://schemas.openxmlformats.org/presentationml/2006/main">
  <p:tag name="commondata" val="eyJoZGlkIjoiOTc3M2Y5NzIzMDFlZjAyY2Q4Njk5ODkyYjFjNzBiNTQifQ=="/>
</p:tagLst>
</file>

<file path=ppt/theme/theme1.xml><?xml version="1.0" encoding="utf-8"?>
<a:theme xmlns:a="http://schemas.openxmlformats.org/drawingml/2006/main" name="Office 主题​​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微软雅黑"/>
        <a:ea typeface=""/>
        <a:cs typeface=""/>
        <a:font script="Jpan" typeface="游ゴシック Light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微软雅黑"/>
        <a:ea typeface=""/>
        <a:cs typeface=""/>
        <a:font script="Jpan" typeface="游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微软雅黑"/>
        <a:ea typeface=""/>
        <a:cs typeface=""/>
        <a:font script="Jpan" typeface="游ゴシック Light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微软雅黑"/>
        <a:ea typeface=""/>
        <a:cs typeface=""/>
        <a:font script="Jpan" typeface="游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6988</Words>
  <Application>WPS 演示</Application>
  <PresentationFormat>宽屏</PresentationFormat>
  <Paragraphs>672</Paragraphs>
  <Slides>7</Slides>
  <Notes>6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7</vt:i4>
      </vt:variant>
    </vt:vector>
  </HeadingPairs>
  <TitlesOfParts>
    <vt:vector size="15" baseType="lpstr">
      <vt:lpstr>Arial</vt:lpstr>
      <vt:lpstr>宋体</vt:lpstr>
      <vt:lpstr>Wingdings</vt:lpstr>
      <vt:lpstr>微软雅黑</vt:lpstr>
      <vt:lpstr>Calibri</vt:lpstr>
      <vt:lpstr>Arial</vt:lpstr>
      <vt:lpstr>Arial Unicode MS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ruiyang fei</dc:creator>
  <cp:lastModifiedBy>ZDZAYW</cp:lastModifiedBy>
  <cp:revision>45</cp:revision>
  <dcterms:created xsi:type="dcterms:W3CDTF">2025-03-17T07:30:00Z</dcterms:created>
  <dcterms:modified xsi:type="dcterms:W3CDTF">2025-11-04T09:40:00Z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EA26A6DD9A194D14B090AF39F28A4FB3_13</vt:lpwstr>
  </property>
  <property fmtid="{D5CDD505-2E9C-101B-9397-08002B2CF9AE}" pid="3" name="KSOProductBuildVer">
    <vt:lpwstr>2052-12.1.0.23542</vt:lpwstr>
  </property>
</Properties>
</file>